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66" r:id="rId2"/>
  </p:sldMasterIdLst>
  <p:notesMasterIdLst>
    <p:notesMasterId r:id="rId29"/>
  </p:notesMasterIdLst>
  <p:handoutMasterIdLst>
    <p:handoutMasterId r:id="rId30"/>
  </p:handoutMasterIdLst>
  <p:sldIdLst>
    <p:sldId id="361" r:id="rId3"/>
    <p:sldId id="469" r:id="rId4"/>
    <p:sldId id="459" r:id="rId5"/>
    <p:sldId id="453" r:id="rId6"/>
    <p:sldId id="464" r:id="rId7"/>
    <p:sldId id="470" r:id="rId8"/>
    <p:sldId id="465" r:id="rId9"/>
    <p:sldId id="466" r:id="rId10"/>
    <p:sldId id="460" r:id="rId11"/>
    <p:sldId id="472" r:id="rId12"/>
    <p:sldId id="467" r:id="rId13"/>
    <p:sldId id="468" r:id="rId14"/>
    <p:sldId id="474" r:id="rId15"/>
    <p:sldId id="489" r:id="rId16"/>
    <p:sldId id="499" r:id="rId17"/>
    <p:sldId id="490" r:id="rId18"/>
    <p:sldId id="491" r:id="rId19"/>
    <p:sldId id="492" r:id="rId20"/>
    <p:sldId id="493" r:id="rId21"/>
    <p:sldId id="494" r:id="rId22"/>
    <p:sldId id="495" r:id="rId23"/>
    <p:sldId id="496" r:id="rId24"/>
    <p:sldId id="497" r:id="rId25"/>
    <p:sldId id="773" r:id="rId26"/>
    <p:sldId id="498" r:id="rId27"/>
    <p:sldId id="381" r:id="rId28"/>
  </p:sldIdLst>
  <p:sldSz cx="9144000" cy="6858000" type="screen4x3"/>
  <p:notesSz cx="6794500" cy="99314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tsi, Theodora (AGLD)" initials="FT(" lastIdx="1" clrIdx="0">
    <p:extLst>
      <p:ext uri="{19B8F6BF-5375-455C-9EA6-DF929625EA0E}">
        <p15:presenceInfo xmlns:p15="http://schemas.microsoft.com/office/powerpoint/2012/main" userId="S-1-5-21-2107199734-1002509562-578033828-90957" providerId="AD"/>
      </p:ext>
    </p:extLst>
  </p:cmAuthor>
  <p:cmAuthor id="2" name="Javier Otero Garcia" initials="JOG" lastIdx="2" clrIdx="1">
    <p:extLst>
      <p:ext uri="{19B8F6BF-5375-455C-9EA6-DF929625EA0E}">
        <p15:presenceInfo xmlns:p15="http://schemas.microsoft.com/office/powerpoint/2012/main" userId="5abd6cdac8f2733d" providerId="Windows Live"/>
      </p:ext>
    </p:extLst>
  </p:cmAuthor>
</p:cmAuthorLst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image" Target="../media/image128.pn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g"/><Relationship Id="rId1" Type="http://schemas.openxmlformats.org/officeDocument/2006/relationships/image" Target="../media/image107.png"/><Relationship Id="rId4" Type="http://schemas.openxmlformats.org/officeDocument/2006/relationships/image" Target="../media/image110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image" Target="../media/image112.jpeg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F9FE29-058C-4918-A4FD-5BA7874C4EF6}" type="doc">
      <dgm:prSet loTypeId="urn:microsoft.com/office/officeart/2005/8/layout/cycle8" loCatId="cycle" qsTypeId="urn:microsoft.com/office/officeart/2005/8/quickstyle/simple5" qsCatId="simple" csTypeId="urn:microsoft.com/office/officeart/2005/8/colors/colorful4" csCatId="colorful" phldr="1"/>
      <dgm:spPr/>
    </dgm:pt>
    <dgm:pt modelId="{75DB7879-33E5-4936-A632-D8DE0D345625}">
      <dgm:prSet phldrT="[Texto]" custT="1"/>
      <dgm:spPr>
        <a:xfrm>
          <a:off x="1218856" y="250516"/>
          <a:ext cx="4497577" cy="3951933"/>
        </a:xfrm>
        <a:prstGeom prst="pie">
          <a:avLst>
            <a:gd name="adj1" fmla="val 16200000"/>
            <a:gd name="adj2" fmla="val 180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>
            <a:buNone/>
          </a:pPr>
          <a:r>
            <a:rPr lang="es-CO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Incorporación del enfoque y practicas de MST en instrumentos de Planificación y financieros </a:t>
          </a:r>
          <a:endParaRPr lang="es-ES" sz="16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27DE6F51-B9F0-4069-93BF-C697AFDA051E}" type="parTrans" cxnId="{149DC2B3-A987-4FA5-B337-05D48A0905BC}">
      <dgm:prSet/>
      <dgm:spPr/>
      <dgm:t>
        <a:bodyPr/>
        <a:lstStyle/>
        <a:p>
          <a:endParaRPr lang="es-ES" sz="1800"/>
        </a:p>
      </dgm:t>
    </dgm:pt>
    <dgm:pt modelId="{0378E058-A25A-4745-B7A8-344DD2F5FE73}" type="sibTrans" cxnId="{149DC2B3-A987-4FA5-B337-05D48A0905BC}">
      <dgm:prSet/>
      <dgm:spPr/>
      <dgm:t>
        <a:bodyPr/>
        <a:lstStyle/>
        <a:p>
          <a:endParaRPr lang="es-ES" sz="1800"/>
        </a:p>
      </dgm:t>
    </dgm:pt>
    <dgm:pt modelId="{A5B110CB-48E4-4B56-9BFD-DA90FBAD9DB6}">
      <dgm:prSet phldrT="[Texto]" custT="1"/>
      <dgm:spPr>
        <a:xfrm>
          <a:off x="1468341" y="446944"/>
          <a:ext cx="3951933" cy="3951933"/>
        </a:xfrm>
        <a:prstGeom prst="pie">
          <a:avLst>
            <a:gd name="adj1" fmla="val 1800000"/>
            <a:gd name="adj2" fmla="val 9000000"/>
          </a:avLst>
        </a:prstGeom>
        <a:solidFill>
          <a:srgbClr val="4F81BD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>
            <a:buNone/>
          </a:pPr>
          <a:r>
            <a:rPr lang="es-CO" sz="1600" dirty="0">
              <a:solidFill>
                <a:srgbClr val="FFFF00"/>
              </a:solidFill>
              <a:latin typeface="Calibri"/>
              <a:ea typeface="+mn-ea"/>
              <a:cs typeface="+mn-cs"/>
            </a:rPr>
            <a:t>Implementación de prácticas MST </a:t>
          </a:r>
        </a:p>
        <a:p>
          <a:pPr>
            <a:buNone/>
          </a:pPr>
          <a:r>
            <a:rPr lang="es-CO" sz="1600" dirty="0">
              <a:solidFill>
                <a:srgbClr val="FFFF00"/>
              </a:solidFill>
              <a:latin typeface="Calibri"/>
              <a:ea typeface="+mn-ea"/>
              <a:cs typeface="+mn-cs"/>
            </a:rPr>
            <a:t>(sinergias, Monitoreo) </a:t>
          </a:r>
          <a:endParaRPr lang="es-ES" sz="1600" dirty="0">
            <a:solidFill>
              <a:srgbClr val="FFFF00"/>
            </a:solidFill>
            <a:latin typeface="Calibri"/>
            <a:ea typeface="+mn-ea"/>
            <a:cs typeface="+mn-cs"/>
          </a:endParaRPr>
        </a:p>
      </dgm:t>
    </dgm:pt>
    <dgm:pt modelId="{195ED5CA-86B5-46B0-8F23-2944AB7A372E}" type="parTrans" cxnId="{2A89AF01-7CD5-442D-92C2-E95CF6C3AB11}">
      <dgm:prSet/>
      <dgm:spPr/>
      <dgm:t>
        <a:bodyPr/>
        <a:lstStyle/>
        <a:p>
          <a:endParaRPr lang="es-ES" sz="1800"/>
        </a:p>
      </dgm:t>
    </dgm:pt>
    <dgm:pt modelId="{E88097B5-AFA2-44FB-92DE-75B38967AAA0}" type="sibTrans" cxnId="{2A89AF01-7CD5-442D-92C2-E95CF6C3AB11}">
      <dgm:prSet/>
      <dgm:spPr/>
      <dgm:t>
        <a:bodyPr/>
        <a:lstStyle/>
        <a:p>
          <a:endParaRPr lang="es-ES" sz="1800"/>
        </a:p>
      </dgm:t>
    </dgm:pt>
    <dgm:pt modelId="{D44E43FD-1EF2-4E11-AE49-E1D997149CA1}">
      <dgm:prSet phldrT="[Texto]" custT="1"/>
      <dgm:spPr>
        <a:xfrm>
          <a:off x="1386950" y="305804"/>
          <a:ext cx="3951933" cy="3951933"/>
        </a:xfrm>
        <a:prstGeom prst="pie">
          <a:avLst>
            <a:gd name="adj1" fmla="val 9000000"/>
            <a:gd name="adj2" fmla="val 16200000"/>
          </a:avLst>
        </a:prstGeom>
        <a:solidFill>
          <a:srgbClr val="C0504D">
            <a:lumMod val="60000"/>
            <a:lumOff val="4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>
            <a:buNone/>
          </a:pPr>
          <a:r>
            <a:rPr lang="es-ES" sz="1600" dirty="0">
              <a:solidFill>
                <a:srgbClr val="FFFF00"/>
              </a:solidFill>
              <a:latin typeface="Calibri"/>
              <a:ea typeface="+mn-ea"/>
              <a:cs typeface="+mn-cs"/>
            </a:rPr>
            <a:t>Evaluación del estado de la degradación de tierras </a:t>
          </a:r>
        </a:p>
        <a:p>
          <a:pPr>
            <a:buNone/>
          </a:pPr>
          <a:r>
            <a:rPr lang="es-ES" sz="1600" dirty="0">
              <a:solidFill>
                <a:srgbClr val="FFFF00"/>
              </a:solidFill>
              <a:latin typeface="Calibri"/>
              <a:ea typeface="+mn-ea"/>
              <a:cs typeface="+mn-cs"/>
            </a:rPr>
            <a:t>(Zona piloto)</a:t>
          </a:r>
        </a:p>
      </dgm:t>
    </dgm:pt>
    <dgm:pt modelId="{560577CC-E950-4393-A6D4-C49EE8628D22}" type="parTrans" cxnId="{3A62C3F2-5DCA-4DCE-BC1A-D628D3D8E254}">
      <dgm:prSet/>
      <dgm:spPr/>
      <dgm:t>
        <a:bodyPr/>
        <a:lstStyle/>
        <a:p>
          <a:endParaRPr lang="es-ES" sz="1800"/>
        </a:p>
      </dgm:t>
    </dgm:pt>
    <dgm:pt modelId="{8E82BC99-794B-4CF2-873F-03CFBC7F09A2}" type="sibTrans" cxnId="{3A62C3F2-5DCA-4DCE-BC1A-D628D3D8E254}">
      <dgm:prSet/>
      <dgm:spPr/>
      <dgm:t>
        <a:bodyPr/>
        <a:lstStyle/>
        <a:p>
          <a:endParaRPr lang="es-ES" sz="1800"/>
        </a:p>
      </dgm:t>
    </dgm:pt>
    <dgm:pt modelId="{60CCF298-8FF7-4509-89D6-75167188C6BB}" type="pres">
      <dgm:prSet presAssocID="{61F9FE29-058C-4918-A4FD-5BA7874C4EF6}" presName="compositeShape" presStyleCnt="0">
        <dgm:presLayoutVars>
          <dgm:chMax val="7"/>
          <dgm:dir/>
          <dgm:resizeHandles val="exact"/>
        </dgm:presLayoutVars>
      </dgm:prSet>
      <dgm:spPr/>
    </dgm:pt>
    <dgm:pt modelId="{733E4ADF-2CD1-49AA-BC77-C2018A2744CF}" type="pres">
      <dgm:prSet presAssocID="{61F9FE29-058C-4918-A4FD-5BA7874C4EF6}" presName="wedge1" presStyleLbl="node1" presStyleIdx="0" presStyleCnt="3" custScaleX="113807" custLinFactNeighborX="-1469" custLinFactNeighborY="-1399"/>
      <dgm:spPr/>
    </dgm:pt>
    <dgm:pt modelId="{6CF33E45-48B4-4ECD-BFCD-3D362B006C83}" type="pres">
      <dgm:prSet presAssocID="{61F9FE29-058C-4918-A4FD-5BA7874C4EF6}" presName="dummy1a" presStyleCnt="0"/>
      <dgm:spPr/>
    </dgm:pt>
    <dgm:pt modelId="{8F253862-B582-42E7-84C7-434FE2015AE8}" type="pres">
      <dgm:prSet presAssocID="{61F9FE29-058C-4918-A4FD-5BA7874C4EF6}" presName="dummy1b" presStyleCnt="0"/>
      <dgm:spPr/>
    </dgm:pt>
    <dgm:pt modelId="{E920E796-628B-4792-8C1A-174EDAEDA50E}" type="pres">
      <dgm:prSet presAssocID="{61F9FE29-058C-4918-A4FD-5BA7874C4EF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CB462EE-8A99-49F5-ACDF-AE990D415778}" type="pres">
      <dgm:prSet presAssocID="{61F9FE29-058C-4918-A4FD-5BA7874C4EF6}" presName="wedge2" presStyleLbl="node1" presStyleIdx="1" presStyleCnt="3"/>
      <dgm:spPr/>
    </dgm:pt>
    <dgm:pt modelId="{31C1B6D8-1D99-4CD0-A9DE-33426E166DB3}" type="pres">
      <dgm:prSet presAssocID="{61F9FE29-058C-4918-A4FD-5BA7874C4EF6}" presName="dummy2a" presStyleCnt="0"/>
      <dgm:spPr/>
    </dgm:pt>
    <dgm:pt modelId="{28EB2EE0-2A87-4871-A6C2-A777C303A302}" type="pres">
      <dgm:prSet presAssocID="{61F9FE29-058C-4918-A4FD-5BA7874C4EF6}" presName="dummy2b" presStyleCnt="0"/>
      <dgm:spPr/>
    </dgm:pt>
    <dgm:pt modelId="{BC4D0374-87C1-438C-842D-D587DA9B768F}" type="pres">
      <dgm:prSet presAssocID="{61F9FE29-058C-4918-A4FD-5BA7874C4EF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3FFD306-FF19-45EE-9B4E-6BC700454D4C}" type="pres">
      <dgm:prSet presAssocID="{61F9FE29-058C-4918-A4FD-5BA7874C4EF6}" presName="wedge3" presStyleLbl="node1" presStyleIdx="2" presStyleCnt="3"/>
      <dgm:spPr/>
    </dgm:pt>
    <dgm:pt modelId="{37B52649-38DE-4EF0-8D3F-6A0C26081638}" type="pres">
      <dgm:prSet presAssocID="{61F9FE29-058C-4918-A4FD-5BA7874C4EF6}" presName="dummy3a" presStyleCnt="0"/>
      <dgm:spPr/>
    </dgm:pt>
    <dgm:pt modelId="{05BE019A-E8C1-4468-A18D-991A44F27907}" type="pres">
      <dgm:prSet presAssocID="{61F9FE29-058C-4918-A4FD-5BA7874C4EF6}" presName="dummy3b" presStyleCnt="0"/>
      <dgm:spPr/>
    </dgm:pt>
    <dgm:pt modelId="{113F4007-8B1F-4E70-8CF3-0D07CCCEF6B4}" type="pres">
      <dgm:prSet presAssocID="{61F9FE29-058C-4918-A4FD-5BA7874C4EF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E43A63A7-5C29-4655-9C03-B211F7C155EC}" type="pres">
      <dgm:prSet presAssocID="{0378E058-A25A-4745-B7A8-344DD2F5FE73}" presName="arrowWedge1" presStyleLbl="fgSibTrans2D1" presStyleIdx="0" presStyleCnt="3" custScaleX="107862"/>
      <dgm:spPr>
        <a:xfrm>
          <a:off x="1069948" y="5873"/>
          <a:ext cx="4790389" cy="4441220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rgbClr val="9BBB59">
                <a:lumMod val="40000"/>
                <a:lumOff val="60000"/>
              </a:srgbClr>
            </a:gs>
            <a:gs pos="100000">
              <a:srgbClr val="00B05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</dgm:pt>
    <dgm:pt modelId="{7469D364-FF52-4516-B2BF-40183941D38E}" type="pres">
      <dgm:prSet presAssocID="{E88097B5-AFA2-44FB-92DE-75B38967AAA0}" presName="arrowWedge2" presStyleLbl="fgSibTrans2D1" presStyleIdx="1" presStyleCnt="3"/>
      <dgm:spPr>
        <a:xfrm>
          <a:off x="1223698" y="202051"/>
          <a:ext cx="4441220" cy="4441220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rgbClr val="8064A2">
                <a:hueOff val="-2232385"/>
                <a:satOff val="13449"/>
                <a:lumOff val="1078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-2232385"/>
                <a:satOff val="13449"/>
                <a:lumOff val="1078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</dgm:pt>
    <dgm:pt modelId="{E2453A64-63F0-40EB-B5B6-A15B147C591B}" type="pres">
      <dgm:prSet presAssocID="{8E82BC99-794B-4CF2-873F-03CFBC7F09A2}" presName="arrowWedge3" presStyleLbl="fgSibTrans2D1" presStyleIdx="2" presStyleCnt="3"/>
      <dgm:spPr>
        <a:xfrm>
          <a:off x="1141980" y="61160"/>
          <a:ext cx="4441220" cy="4441220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rgbClr val="FF0000"/>
            </a:gs>
            <a:gs pos="100000">
              <a:srgbClr val="C0504D">
                <a:lumMod val="20000"/>
                <a:lumOff val="8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</dgm:pt>
  </dgm:ptLst>
  <dgm:cxnLst>
    <dgm:cxn modelId="{2A89AF01-7CD5-442D-92C2-E95CF6C3AB11}" srcId="{61F9FE29-058C-4918-A4FD-5BA7874C4EF6}" destId="{A5B110CB-48E4-4B56-9BFD-DA90FBAD9DB6}" srcOrd="1" destOrd="0" parTransId="{195ED5CA-86B5-46B0-8F23-2944AB7A372E}" sibTransId="{E88097B5-AFA2-44FB-92DE-75B38967AAA0}"/>
    <dgm:cxn modelId="{659EC413-A7B1-4E24-8EE9-C9B8B3BE629F}" type="presOf" srcId="{A5B110CB-48E4-4B56-9BFD-DA90FBAD9DB6}" destId="{ACB462EE-8A99-49F5-ACDF-AE990D415778}" srcOrd="0" destOrd="0" presId="urn:microsoft.com/office/officeart/2005/8/layout/cycle8"/>
    <dgm:cxn modelId="{6FDF4242-4121-42F6-AE0F-F4351E26250A}" type="presOf" srcId="{D44E43FD-1EF2-4E11-AE49-E1D997149CA1}" destId="{E3FFD306-FF19-45EE-9B4E-6BC700454D4C}" srcOrd="0" destOrd="0" presId="urn:microsoft.com/office/officeart/2005/8/layout/cycle8"/>
    <dgm:cxn modelId="{39A93174-D956-4197-A7DD-FEC5DC12A1D5}" type="presOf" srcId="{75DB7879-33E5-4936-A632-D8DE0D345625}" destId="{E920E796-628B-4792-8C1A-174EDAEDA50E}" srcOrd="1" destOrd="0" presId="urn:microsoft.com/office/officeart/2005/8/layout/cycle8"/>
    <dgm:cxn modelId="{93B1B58C-033A-4B6D-8715-636B7DE1B3B6}" type="presOf" srcId="{A5B110CB-48E4-4B56-9BFD-DA90FBAD9DB6}" destId="{BC4D0374-87C1-438C-842D-D587DA9B768F}" srcOrd="1" destOrd="0" presId="urn:microsoft.com/office/officeart/2005/8/layout/cycle8"/>
    <dgm:cxn modelId="{149DC2B3-A987-4FA5-B337-05D48A0905BC}" srcId="{61F9FE29-058C-4918-A4FD-5BA7874C4EF6}" destId="{75DB7879-33E5-4936-A632-D8DE0D345625}" srcOrd="0" destOrd="0" parTransId="{27DE6F51-B9F0-4069-93BF-C697AFDA051E}" sibTransId="{0378E058-A25A-4745-B7A8-344DD2F5FE73}"/>
    <dgm:cxn modelId="{6C435EC1-829F-4F27-8D94-D2431852AF21}" type="presOf" srcId="{61F9FE29-058C-4918-A4FD-5BA7874C4EF6}" destId="{60CCF298-8FF7-4509-89D6-75167188C6BB}" srcOrd="0" destOrd="0" presId="urn:microsoft.com/office/officeart/2005/8/layout/cycle8"/>
    <dgm:cxn modelId="{14B3D1E3-BCDE-4E5F-A67A-966D6C0768EC}" type="presOf" srcId="{75DB7879-33E5-4936-A632-D8DE0D345625}" destId="{733E4ADF-2CD1-49AA-BC77-C2018A2744CF}" srcOrd="0" destOrd="0" presId="urn:microsoft.com/office/officeart/2005/8/layout/cycle8"/>
    <dgm:cxn modelId="{3A62C3F2-5DCA-4DCE-BC1A-D628D3D8E254}" srcId="{61F9FE29-058C-4918-A4FD-5BA7874C4EF6}" destId="{D44E43FD-1EF2-4E11-AE49-E1D997149CA1}" srcOrd="2" destOrd="0" parTransId="{560577CC-E950-4393-A6D4-C49EE8628D22}" sibTransId="{8E82BC99-794B-4CF2-873F-03CFBC7F09A2}"/>
    <dgm:cxn modelId="{A6DE91F5-B609-4B90-800A-DDE8E74062A5}" type="presOf" srcId="{D44E43FD-1EF2-4E11-AE49-E1D997149CA1}" destId="{113F4007-8B1F-4E70-8CF3-0D07CCCEF6B4}" srcOrd="1" destOrd="0" presId="urn:microsoft.com/office/officeart/2005/8/layout/cycle8"/>
    <dgm:cxn modelId="{54284658-2CD5-43FC-AB92-FB11AD13FB35}" type="presParOf" srcId="{60CCF298-8FF7-4509-89D6-75167188C6BB}" destId="{733E4ADF-2CD1-49AA-BC77-C2018A2744CF}" srcOrd="0" destOrd="0" presId="urn:microsoft.com/office/officeart/2005/8/layout/cycle8"/>
    <dgm:cxn modelId="{A8E3E2DC-6BF3-4A1B-8F36-6FDAEEC09EE7}" type="presParOf" srcId="{60CCF298-8FF7-4509-89D6-75167188C6BB}" destId="{6CF33E45-48B4-4ECD-BFCD-3D362B006C83}" srcOrd="1" destOrd="0" presId="urn:microsoft.com/office/officeart/2005/8/layout/cycle8"/>
    <dgm:cxn modelId="{53672348-8FE8-4308-96CA-8C7A85EEF951}" type="presParOf" srcId="{60CCF298-8FF7-4509-89D6-75167188C6BB}" destId="{8F253862-B582-42E7-84C7-434FE2015AE8}" srcOrd="2" destOrd="0" presId="urn:microsoft.com/office/officeart/2005/8/layout/cycle8"/>
    <dgm:cxn modelId="{E744904A-F284-4929-973A-F978A5F22D1C}" type="presParOf" srcId="{60CCF298-8FF7-4509-89D6-75167188C6BB}" destId="{E920E796-628B-4792-8C1A-174EDAEDA50E}" srcOrd="3" destOrd="0" presId="urn:microsoft.com/office/officeart/2005/8/layout/cycle8"/>
    <dgm:cxn modelId="{97470854-18FA-413E-9A91-ED6B60F50B69}" type="presParOf" srcId="{60CCF298-8FF7-4509-89D6-75167188C6BB}" destId="{ACB462EE-8A99-49F5-ACDF-AE990D415778}" srcOrd="4" destOrd="0" presId="urn:microsoft.com/office/officeart/2005/8/layout/cycle8"/>
    <dgm:cxn modelId="{FCCF60E3-6D70-489D-8C2E-FE47FE87E149}" type="presParOf" srcId="{60CCF298-8FF7-4509-89D6-75167188C6BB}" destId="{31C1B6D8-1D99-4CD0-A9DE-33426E166DB3}" srcOrd="5" destOrd="0" presId="urn:microsoft.com/office/officeart/2005/8/layout/cycle8"/>
    <dgm:cxn modelId="{42EFCF9E-15CF-407B-9CD0-15C6A6CC45F9}" type="presParOf" srcId="{60CCF298-8FF7-4509-89D6-75167188C6BB}" destId="{28EB2EE0-2A87-4871-A6C2-A777C303A302}" srcOrd="6" destOrd="0" presId="urn:microsoft.com/office/officeart/2005/8/layout/cycle8"/>
    <dgm:cxn modelId="{06316C5D-CEB5-4420-B8C7-CD5E12E95463}" type="presParOf" srcId="{60CCF298-8FF7-4509-89D6-75167188C6BB}" destId="{BC4D0374-87C1-438C-842D-D587DA9B768F}" srcOrd="7" destOrd="0" presId="urn:microsoft.com/office/officeart/2005/8/layout/cycle8"/>
    <dgm:cxn modelId="{2E96394B-AB6F-4DB6-B96D-A60447ADF2CC}" type="presParOf" srcId="{60CCF298-8FF7-4509-89D6-75167188C6BB}" destId="{E3FFD306-FF19-45EE-9B4E-6BC700454D4C}" srcOrd="8" destOrd="0" presId="urn:microsoft.com/office/officeart/2005/8/layout/cycle8"/>
    <dgm:cxn modelId="{B8EE1C85-B3FA-41BB-BE42-4C42E1CC474D}" type="presParOf" srcId="{60CCF298-8FF7-4509-89D6-75167188C6BB}" destId="{37B52649-38DE-4EF0-8D3F-6A0C26081638}" srcOrd="9" destOrd="0" presId="urn:microsoft.com/office/officeart/2005/8/layout/cycle8"/>
    <dgm:cxn modelId="{4FBE6C9F-CF5A-4809-B8D9-68AE0CFC015D}" type="presParOf" srcId="{60CCF298-8FF7-4509-89D6-75167188C6BB}" destId="{05BE019A-E8C1-4468-A18D-991A44F27907}" srcOrd="10" destOrd="0" presId="urn:microsoft.com/office/officeart/2005/8/layout/cycle8"/>
    <dgm:cxn modelId="{3E5AEC36-0D03-4BCD-90A0-B4A34C1AD5EC}" type="presParOf" srcId="{60CCF298-8FF7-4509-89D6-75167188C6BB}" destId="{113F4007-8B1F-4E70-8CF3-0D07CCCEF6B4}" srcOrd="11" destOrd="0" presId="urn:microsoft.com/office/officeart/2005/8/layout/cycle8"/>
    <dgm:cxn modelId="{546EE94F-8FF7-4AD3-98AF-44C1B21554C4}" type="presParOf" srcId="{60CCF298-8FF7-4509-89D6-75167188C6BB}" destId="{E43A63A7-5C29-4655-9C03-B211F7C155EC}" srcOrd="12" destOrd="0" presId="urn:microsoft.com/office/officeart/2005/8/layout/cycle8"/>
    <dgm:cxn modelId="{685AF907-C6C4-472F-8355-B320DDB8414C}" type="presParOf" srcId="{60CCF298-8FF7-4509-89D6-75167188C6BB}" destId="{7469D364-FF52-4516-B2BF-40183941D38E}" srcOrd="13" destOrd="0" presId="urn:microsoft.com/office/officeart/2005/8/layout/cycle8"/>
    <dgm:cxn modelId="{5561B6B7-D29E-41C2-B6ED-75E186395BF1}" type="presParOf" srcId="{60CCF298-8FF7-4509-89D6-75167188C6BB}" destId="{E2453A64-63F0-40EB-B5B6-A15B147C591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D15ABCB-67F6-444F-8A35-6D6FD4A0EBCC}" type="doc">
      <dgm:prSet loTypeId="urn:microsoft.com/office/officeart/2005/8/layout/hierarchy6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CO"/>
        </a:p>
      </dgm:t>
    </dgm:pt>
    <dgm:pt modelId="{9CB43F71-5A7A-413E-B7F2-557942C23146}">
      <dgm:prSet phldrT="[Texto]" custT="1"/>
      <dgm:spPr/>
      <dgm:t>
        <a:bodyPr/>
        <a:lstStyle/>
        <a:p>
          <a:r>
            <a:rPr lang="es-CO" sz="800" dirty="0"/>
            <a:t>Desarrollo Deptal &amp;Directrices de OT</a:t>
          </a:r>
        </a:p>
      </dgm:t>
    </dgm:pt>
    <dgm:pt modelId="{6A3EABBD-B105-484E-8E16-CB3289BF2271}" type="parTrans" cxnId="{CBBF7312-AB21-46E7-B1B4-051F5D6D3B21}">
      <dgm:prSet/>
      <dgm:spPr/>
      <dgm:t>
        <a:bodyPr/>
        <a:lstStyle/>
        <a:p>
          <a:endParaRPr lang="es-CO" sz="800">
            <a:solidFill>
              <a:schemeClr val="tx1"/>
            </a:solidFill>
          </a:endParaRPr>
        </a:p>
      </dgm:t>
    </dgm:pt>
    <dgm:pt modelId="{6CA50D05-A622-42A7-88AF-BE805EFA8655}" type="sibTrans" cxnId="{CBBF7312-AB21-46E7-B1B4-051F5D6D3B21}">
      <dgm:prSet/>
      <dgm:spPr/>
      <dgm:t>
        <a:bodyPr/>
        <a:lstStyle/>
        <a:p>
          <a:endParaRPr lang="es-CO" sz="800">
            <a:solidFill>
              <a:schemeClr val="tx1"/>
            </a:solidFill>
          </a:endParaRPr>
        </a:p>
      </dgm:t>
    </dgm:pt>
    <dgm:pt modelId="{4DE719FD-AC47-4F7F-9058-53E559053967}">
      <dgm:prSet phldrT="[Texto]" custT="1"/>
      <dgm:spPr/>
      <dgm:t>
        <a:bodyPr/>
        <a:lstStyle/>
        <a:p>
          <a:r>
            <a:rPr lang="es-CO" sz="800" dirty="0"/>
            <a:t>PDM </a:t>
          </a:r>
        </a:p>
      </dgm:t>
    </dgm:pt>
    <dgm:pt modelId="{22BBFB29-62AD-4CB6-88A6-157A022E00B5}" type="parTrans" cxnId="{9AC9B9E2-EB53-4282-AF54-B3C95A938C05}">
      <dgm:prSet/>
      <dgm:spPr/>
      <dgm:t>
        <a:bodyPr/>
        <a:lstStyle/>
        <a:p>
          <a:endParaRPr lang="es-CO" sz="800">
            <a:solidFill>
              <a:schemeClr val="tx1"/>
            </a:solidFill>
          </a:endParaRPr>
        </a:p>
      </dgm:t>
    </dgm:pt>
    <dgm:pt modelId="{E2475A65-8248-4956-BDA5-C12F3CB0FEA3}" type="sibTrans" cxnId="{9AC9B9E2-EB53-4282-AF54-B3C95A938C05}">
      <dgm:prSet/>
      <dgm:spPr/>
      <dgm:t>
        <a:bodyPr/>
        <a:lstStyle/>
        <a:p>
          <a:endParaRPr lang="es-CO" sz="800">
            <a:solidFill>
              <a:schemeClr val="tx1"/>
            </a:solidFill>
          </a:endParaRPr>
        </a:p>
      </dgm:t>
    </dgm:pt>
    <dgm:pt modelId="{922F8E2A-0C9D-446A-B75D-5393DDD6A77A}">
      <dgm:prSet phldrT="[Texto]" custT="1"/>
      <dgm:spPr/>
      <dgm:t>
        <a:bodyPr/>
        <a:lstStyle/>
        <a:p>
          <a:r>
            <a:rPr lang="es-CO" sz="800" dirty="0"/>
            <a:t>POT</a:t>
          </a:r>
        </a:p>
      </dgm:t>
    </dgm:pt>
    <dgm:pt modelId="{4697D45A-27EF-4E11-86E2-1D33951BD8B1}" type="parTrans" cxnId="{E1A263CC-4DCA-4719-9BBF-B6EB660CA79E}">
      <dgm:prSet/>
      <dgm:spPr/>
      <dgm:t>
        <a:bodyPr/>
        <a:lstStyle/>
        <a:p>
          <a:endParaRPr lang="es-CO" sz="800">
            <a:solidFill>
              <a:schemeClr val="tx1"/>
            </a:solidFill>
          </a:endParaRPr>
        </a:p>
      </dgm:t>
    </dgm:pt>
    <dgm:pt modelId="{C9D9D703-4951-43F5-810E-2168DA5A3CFD}" type="sibTrans" cxnId="{E1A263CC-4DCA-4719-9BBF-B6EB660CA79E}">
      <dgm:prSet/>
      <dgm:spPr/>
      <dgm:t>
        <a:bodyPr/>
        <a:lstStyle/>
        <a:p>
          <a:endParaRPr lang="es-CO" sz="800">
            <a:solidFill>
              <a:schemeClr val="tx1"/>
            </a:solidFill>
          </a:endParaRPr>
        </a:p>
      </dgm:t>
    </dgm:pt>
    <dgm:pt modelId="{F69B97A3-EB89-4F9F-9800-31539E573320}">
      <dgm:prSet phldrT="[Texto]" custT="1"/>
      <dgm:spPr/>
      <dgm:t>
        <a:bodyPr/>
        <a:lstStyle/>
        <a:p>
          <a:r>
            <a:rPr lang="es-CO" sz="800" dirty="0"/>
            <a:t>LOCAL   </a:t>
          </a:r>
        </a:p>
      </dgm:t>
    </dgm:pt>
    <dgm:pt modelId="{5C1711BB-0D85-4409-BE9B-73F5F81750F3}" type="parTrans" cxnId="{B61C7E92-39E7-4443-BCDC-8A45C9762FC7}">
      <dgm:prSet/>
      <dgm:spPr/>
      <dgm:t>
        <a:bodyPr/>
        <a:lstStyle/>
        <a:p>
          <a:endParaRPr lang="es-CO" sz="800">
            <a:solidFill>
              <a:schemeClr val="tx1"/>
            </a:solidFill>
          </a:endParaRPr>
        </a:p>
      </dgm:t>
    </dgm:pt>
    <dgm:pt modelId="{9E0CF55E-D2CA-4642-B7DA-43636A94307F}" type="sibTrans" cxnId="{B61C7E92-39E7-4443-BCDC-8A45C9762FC7}">
      <dgm:prSet/>
      <dgm:spPr/>
      <dgm:t>
        <a:bodyPr/>
        <a:lstStyle/>
        <a:p>
          <a:endParaRPr lang="es-CO" sz="800">
            <a:solidFill>
              <a:schemeClr val="tx1"/>
            </a:solidFill>
          </a:endParaRPr>
        </a:p>
      </dgm:t>
    </dgm:pt>
    <dgm:pt modelId="{1B061145-2F2A-42CE-98E6-AD842C1C5DD3}">
      <dgm:prSet custT="1"/>
      <dgm:spPr/>
      <dgm:t>
        <a:bodyPr/>
        <a:lstStyle/>
        <a:p>
          <a:r>
            <a:rPr lang="es-CO" sz="800" dirty="0"/>
            <a:t>SUBNACIONAL  </a:t>
          </a:r>
        </a:p>
      </dgm:t>
    </dgm:pt>
    <dgm:pt modelId="{796AE4CA-B986-4B7C-8AB3-813781D470CB}" type="parTrans" cxnId="{0638E0E1-E48B-4FA7-A5C7-6DE6A7A621CA}">
      <dgm:prSet/>
      <dgm:spPr/>
      <dgm:t>
        <a:bodyPr/>
        <a:lstStyle/>
        <a:p>
          <a:endParaRPr lang="es-CO" sz="800">
            <a:solidFill>
              <a:schemeClr val="tx1"/>
            </a:solidFill>
          </a:endParaRPr>
        </a:p>
      </dgm:t>
    </dgm:pt>
    <dgm:pt modelId="{C2560604-B652-409B-A65A-570C1FC29DE9}" type="sibTrans" cxnId="{0638E0E1-E48B-4FA7-A5C7-6DE6A7A621CA}">
      <dgm:prSet/>
      <dgm:spPr/>
      <dgm:t>
        <a:bodyPr/>
        <a:lstStyle/>
        <a:p>
          <a:endParaRPr lang="es-CO" sz="800">
            <a:solidFill>
              <a:schemeClr val="tx1"/>
            </a:solidFill>
          </a:endParaRPr>
        </a:p>
      </dgm:t>
    </dgm:pt>
    <dgm:pt modelId="{DA5B13FE-BD8F-45EA-8F8B-130717FF4939}" type="pres">
      <dgm:prSet presAssocID="{0D15ABCB-67F6-444F-8A35-6D6FD4A0EBCC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551F5EE-4B44-477A-A96C-A6A4F9335AC7}" type="pres">
      <dgm:prSet presAssocID="{0D15ABCB-67F6-444F-8A35-6D6FD4A0EBCC}" presName="hierFlow" presStyleCnt="0"/>
      <dgm:spPr/>
    </dgm:pt>
    <dgm:pt modelId="{B4A6B6C5-CE34-4E5E-BC5D-C2B28C2DD174}" type="pres">
      <dgm:prSet presAssocID="{0D15ABCB-67F6-444F-8A35-6D6FD4A0EBCC}" presName="firstBuf" presStyleCnt="0"/>
      <dgm:spPr/>
    </dgm:pt>
    <dgm:pt modelId="{DCA69DD0-2179-40D4-8B85-1CD0659B005E}" type="pres">
      <dgm:prSet presAssocID="{0D15ABCB-67F6-444F-8A35-6D6FD4A0EBC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32E1A9CF-9DCD-4544-8FA1-31510EC0C430}" type="pres">
      <dgm:prSet presAssocID="{9CB43F71-5A7A-413E-B7F2-557942C23146}" presName="Name14" presStyleCnt="0"/>
      <dgm:spPr/>
    </dgm:pt>
    <dgm:pt modelId="{2353DE92-9CA2-49D4-8844-16C8DA2B62E7}" type="pres">
      <dgm:prSet presAssocID="{9CB43F71-5A7A-413E-B7F2-557942C23146}" presName="level1Shape" presStyleLbl="node0" presStyleIdx="0" presStyleCnt="1" custScaleX="205994">
        <dgm:presLayoutVars>
          <dgm:chPref val="3"/>
        </dgm:presLayoutVars>
      </dgm:prSet>
      <dgm:spPr/>
    </dgm:pt>
    <dgm:pt modelId="{87FF905E-634A-49CC-ABDE-D3CFE0EE4C18}" type="pres">
      <dgm:prSet presAssocID="{9CB43F71-5A7A-413E-B7F2-557942C23146}" presName="hierChild2" presStyleCnt="0"/>
      <dgm:spPr/>
    </dgm:pt>
    <dgm:pt modelId="{D9563862-01E0-414C-AC29-7A42E3CB6AF1}" type="pres">
      <dgm:prSet presAssocID="{22BBFB29-62AD-4CB6-88A6-157A022E00B5}" presName="Name19" presStyleLbl="parChTrans1D2" presStyleIdx="0" presStyleCnt="2"/>
      <dgm:spPr/>
    </dgm:pt>
    <dgm:pt modelId="{4758396E-8D14-4A6D-9D3D-6A4581003676}" type="pres">
      <dgm:prSet presAssocID="{4DE719FD-AC47-4F7F-9058-53E559053967}" presName="Name21" presStyleCnt="0"/>
      <dgm:spPr/>
    </dgm:pt>
    <dgm:pt modelId="{6D244F35-0885-4954-BE90-9D0E2F1E2D9B}" type="pres">
      <dgm:prSet presAssocID="{4DE719FD-AC47-4F7F-9058-53E559053967}" presName="level2Shape" presStyleLbl="node2" presStyleIdx="0" presStyleCnt="2"/>
      <dgm:spPr/>
    </dgm:pt>
    <dgm:pt modelId="{E06694C4-711E-4084-8F4C-A103F4E6C1AB}" type="pres">
      <dgm:prSet presAssocID="{4DE719FD-AC47-4F7F-9058-53E559053967}" presName="hierChild3" presStyleCnt="0"/>
      <dgm:spPr/>
    </dgm:pt>
    <dgm:pt modelId="{733FF0BF-5E48-4DEE-8AF4-1F6268615E6A}" type="pres">
      <dgm:prSet presAssocID="{4697D45A-27EF-4E11-86E2-1D33951BD8B1}" presName="Name19" presStyleLbl="parChTrans1D2" presStyleIdx="1" presStyleCnt="2"/>
      <dgm:spPr/>
    </dgm:pt>
    <dgm:pt modelId="{C9E58640-16F2-4FB8-9A4E-453D63209EA0}" type="pres">
      <dgm:prSet presAssocID="{922F8E2A-0C9D-446A-B75D-5393DDD6A77A}" presName="Name21" presStyleCnt="0"/>
      <dgm:spPr/>
    </dgm:pt>
    <dgm:pt modelId="{88594D99-3D5B-41ED-A76D-686F646A3E58}" type="pres">
      <dgm:prSet presAssocID="{922F8E2A-0C9D-446A-B75D-5393DDD6A77A}" presName="level2Shape" presStyleLbl="node2" presStyleIdx="1" presStyleCnt="2"/>
      <dgm:spPr/>
    </dgm:pt>
    <dgm:pt modelId="{DC4E49BA-AB84-4EE5-BF5D-9DBA696960CC}" type="pres">
      <dgm:prSet presAssocID="{922F8E2A-0C9D-446A-B75D-5393DDD6A77A}" presName="hierChild3" presStyleCnt="0"/>
      <dgm:spPr/>
    </dgm:pt>
    <dgm:pt modelId="{05EEAD0B-9FAC-4CF8-9490-2978550526D9}" type="pres">
      <dgm:prSet presAssocID="{0D15ABCB-67F6-444F-8A35-6D6FD4A0EBCC}" presName="bgShapesFlow" presStyleCnt="0"/>
      <dgm:spPr/>
    </dgm:pt>
    <dgm:pt modelId="{71BFE206-E53B-42EE-9BA7-29F954E0155C}" type="pres">
      <dgm:prSet presAssocID="{1B061145-2F2A-42CE-98E6-AD842C1C5DD3}" presName="rectComp" presStyleCnt="0"/>
      <dgm:spPr/>
    </dgm:pt>
    <dgm:pt modelId="{B5EBE44B-5714-43B7-A2E9-407085A0567F}" type="pres">
      <dgm:prSet presAssocID="{1B061145-2F2A-42CE-98E6-AD842C1C5DD3}" presName="bgRect" presStyleLbl="bgShp" presStyleIdx="0" presStyleCnt="2"/>
      <dgm:spPr/>
    </dgm:pt>
    <dgm:pt modelId="{7DFA5725-272C-4F2C-8A32-02D7DA7A65C4}" type="pres">
      <dgm:prSet presAssocID="{1B061145-2F2A-42CE-98E6-AD842C1C5DD3}" presName="bgRectTx" presStyleLbl="bgShp" presStyleIdx="0" presStyleCnt="2">
        <dgm:presLayoutVars>
          <dgm:bulletEnabled val="1"/>
        </dgm:presLayoutVars>
      </dgm:prSet>
      <dgm:spPr/>
    </dgm:pt>
    <dgm:pt modelId="{B53BC180-8074-4F77-96B4-C44677096E41}" type="pres">
      <dgm:prSet presAssocID="{1B061145-2F2A-42CE-98E6-AD842C1C5DD3}" presName="spComp" presStyleCnt="0"/>
      <dgm:spPr/>
    </dgm:pt>
    <dgm:pt modelId="{5D0725C4-7E5A-4E0B-9F71-E215DC9BCCA6}" type="pres">
      <dgm:prSet presAssocID="{1B061145-2F2A-42CE-98E6-AD842C1C5DD3}" presName="vSp" presStyleCnt="0"/>
      <dgm:spPr/>
    </dgm:pt>
    <dgm:pt modelId="{FDC22D73-BB90-4C3B-8252-2553D932AA65}" type="pres">
      <dgm:prSet presAssocID="{F69B97A3-EB89-4F9F-9800-31539E573320}" presName="rectComp" presStyleCnt="0"/>
      <dgm:spPr/>
    </dgm:pt>
    <dgm:pt modelId="{0F1E67DD-091C-4783-BFE8-62F8AB8E8CE5}" type="pres">
      <dgm:prSet presAssocID="{F69B97A3-EB89-4F9F-9800-31539E573320}" presName="bgRect" presStyleLbl="bgShp" presStyleIdx="1" presStyleCnt="2"/>
      <dgm:spPr/>
    </dgm:pt>
    <dgm:pt modelId="{DB896262-264C-4CDD-812F-25B454676643}" type="pres">
      <dgm:prSet presAssocID="{F69B97A3-EB89-4F9F-9800-31539E573320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CBBF7312-AB21-46E7-B1B4-051F5D6D3B21}" srcId="{0D15ABCB-67F6-444F-8A35-6D6FD4A0EBCC}" destId="{9CB43F71-5A7A-413E-B7F2-557942C23146}" srcOrd="0" destOrd="0" parTransId="{6A3EABBD-B105-484E-8E16-CB3289BF2271}" sibTransId="{6CA50D05-A622-42A7-88AF-BE805EFA8655}"/>
    <dgm:cxn modelId="{4605DA13-9435-453E-B3DA-D599CE998ED5}" type="presOf" srcId="{22BBFB29-62AD-4CB6-88A6-157A022E00B5}" destId="{D9563862-01E0-414C-AC29-7A42E3CB6AF1}" srcOrd="0" destOrd="0" presId="urn:microsoft.com/office/officeart/2005/8/layout/hierarchy6"/>
    <dgm:cxn modelId="{46D7373C-6B31-4843-8297-6C2F2D34736E}" type="presOf" srcId="{4697D45A-27EF-4E11-86E2-1D33951BD8B1}" destId="{733FF0BF-5E48-4DEE-8AF4-1F6268615E6A}" srcOrd="0" destOrd="0" presId="urn:microsoft.com/office/officeart/2005/8/layout/hierarchy6"/>
    <dgm:cxn modelId="{558CED68-175E-42D3-8057-9FA0B8775CCA}" type="presOf" srcId="{F69B97A3-EB89-4F9F-9800-31539E573320}" destId="{0F1E67DD-091C-4783-BFE8-62F8AB8E8CE5}" srcOrd="0" destOrd="0" presId="urn:microsoft.com/office/officeart/2005/8/layout/hierarchy6"/>
    <dgm:cxn modelId="{83BEE875-E55F-464A-AF35-2949AD751D61}" type="presOf" srcId="{9CB43F71-5A7A-413E-B7F2-557942C23146}" destId="{2353DE92-9CA2-49D4-8844-16C8DA2B62E7}" srcOrd="0" destOrd="0" presId="urn:microsoft.com/office/officeart/2005/8/layout/hierarchy6"/>
    <dgm:cxn modelId="{B61C7E92-39E7-4443-BCDC-8A45C9762FC7}" srcId="{0D15ABCB-67F6-444F-8A35-6D6FD4A0EBCC}" destId="{F69B97A3-EB89-4F9F-9800-31539E573320}" srcOrd="2" destOrd="0" parTransId="{5C1711BB-0D85-4409-BE9B-73F5F81750F3}" sibTransId="{9E0CF55E-D2CA-4642-B7DA-43636A94307F}"/>
    <dgm:cxn modelId="{0623949C-45C2-4F7E-8DAD-7635998D0740}" type="presOf" srcId="{4DE719FD-AC47-4F7F-9058-53E559053967}" destId="{6D244F35-0885-4954-BE90-9D0E2F1E2D9B}" srcOrd="0" destOrd="0" presId="urn:microsoft.com/office/officeart/2005/8/layout/hierarchy6"/>
    <dgm:cxn modelId="{16C22AAA-5557-4AAA-A865-B15F3280A487}" type="presOf" srcId="{F69B97A3-EB89-4F9F-9800-31539E573320}" destId="{DB896262-264C-4CDD-812F-25B454676643}" srcOrd="1" destOrd="0" presId="urn:microsoft.com/office/officeart/2005/8/layout/hierarchy6"/>
    <dgm:cxn modelId="{6326DEAE-5D4E-423F-A3EC-24170C62E1E9}" type="presOf" srcId="{0D15ABCB-67F6-444F-8A35-6D6FD4A0EBCC}" destId="{DA5B13FE-BD8F-45EA-8F8B-130717FF4939}" srcOrd="0" destOrd="0" presId="urn:microsoft.com/office/officeart/2005/8/layout/hierarchy6"/>
    <dgm:cxn modelId="{DBFF5CBA-690F-459F-B8FC-A00D737D17A0}" type="presOf" srcId="{922F8E2A-0C9D-446A-B75D-5393DDD6A77A}" destId="{88594D99-3D5B-41ED-A76D-686F646A3E58}" srcOrd="0" destOrd="0" presId="urn:microsoft.com/office/officeart/2005/8/layout/hierarchy6"/>
    <dgm:cxn modelId="{E1A263CC-4DCA-4719-9BBF-B6EB660CA79E}" srcId="{9CB43F71-5A7A-413E-B7F2-557942C23146}" destId="{922F8E2A-0C9D-446A-B75D-5393DDD6A77A}" srcOrd="1" destOrd="0" parTransId="{4697D45A-27EF-4E11-86E2-1D33951BD8B1}" sibTransId="{C9D9D703-4951-43F5-810E-2168DA5A3CFD}"/>
    <dgm:cxn modelId="{292389DF-CB5C-4E18-A27F-669B315A1EF3}" type="presOf" srcId="{1B061145-2F2A-42CE-98E6-AD842C1C5DD3}" destId="{B5EBE44B-5714-43B7-A2E9-407085A0567F}" srcOrd="0" destOrd="0" presId="urn:microsoft.com/office/officeart/2005/8/layout/hierarchy6"/>
    <dgm:cxn modelId="{0638E0E1-E48B-4FA7-A5C7-6DE6A7A621CA}" srcId="{0D15ABCB-67F6-444F-8A35-6D6FD4A0EBCC}" destId="{1B061145-2F2A-42CE-98E6-AD842C1C5DD3}" srcOrd="1" destOrd="0" parTransId="{796AE4CA-B986-4B7C-8AB3-813781D470CB}" sibTransId="{C2560604-B652-409B-A65A-570C1FC29DE9}"/>
    <dgm:cxn modelId="{9AC9B9E2-EB53-4282-AF54-B3C95A938C05}" srcId="{9CB43F71-5A7A-413E-B7F2-557942C23146}" destId="{4DE719FD-AC47-4F7F-9058-53E559053967}" srcOrd="0" destOrd="0" parTransId="{22BBFB29-62AD-4CB6-88A6-157A022E00B5}" sibTransId="{E2475A65-8248-4956-BDA5-C12F3CB0FEA3}"/>
    <dgm:cxn modelId="{4B8E36E9-4713-46D8-B436-3915E5C4A572}" type="presOf" srcId="{1B061145-2F2A-42CE-98E6-AD842C1C5DD3}" destId="{7DFA5725-272C-4F2C-8A32-02D7DA7A65C4}" srcOrd="1" destOrd="0" presId="urn:microsoft.com/office/officeart/2005/8/layout/hierarchy6"/>
    <dgm:cxn modelId="{345C950A-F403-48FD-866F-177E4959893B}" type="presParOf" srcId="{DA5B13FE-BD8F-45EA-8F8B-130717FF4939}" destId="{C551F5EE-4B44-477A-A96C-A6A4F9335AC7}" srcOrd="0" destOrd="0" presId="urn:microsoft.com/office/officeart/2005/8/layout/hierarchy6"/>
    <dgm:cxn modelId="{6968C887-9523-448E-876D-63E91186DDFF}" type="presParOf" srcId="{C551F5EE-4B44-477A-A96C-A6A4F9335AC7}" destId="{B4A6B6C5-CE34-4E5E-BC5D-C2B28C2DD174}" srcOrd="0" destOrd="0" presId="urn:microsoft.com/office/officeart/2005/8/layout/hierarchy6"/>
    <dgm:cxn modelId="{CE26FA5C-7515-43EE-8F0B-0303FDF50AAB}" type="presParOf" srcId="{C551F5EE-4B44-477A-A96C-A6A4F9335AC7}" destId="{DCA69DD0-2179-40D4-8B85-1CD0659B005E}" srcOrd="1" destOrd="0" presId="urn:microsoft.com/office/officeart/2005/8/layout/hierarchy6"/>
    <dgm:cxn modelId="{55F3316A-C816-4555-BD0D-AA871AB60395}" type="presParOf" srcId="{DCA69DD0-2179-40D4-8B85-1CD0659B005E}" destId="{32E1A9CF-9DCD-4544-8FA1-31510EC0C430}" srcOrd="0" destOrd="0" presId="urn:microsoft.com/office/officeart/2005/8/layout/hierarchy6"/>
    <dgm:cxn modelId="{F8DD57A1-BCA7-41CF-BEAF-B64FB44B8C67}" type="presParOf" srcId="{32E1A9CF-9DCD-4544-8FA1-31510EC0C430}" destId="{2353DE92-9CA2-49D4-8844-16C8DA2B62E7}" srcOrd="0" destOrd="0" presId="urn:microsoft.com/office/officeart/2005/8/layout/hierarchy6"/>
    <dgm:cxn modelId="{1686D6F2-E8CE-467B-AB04-33FB5E16689D}" type="presParOf" srcId="{32E1A9CF-9DCD-4544-8FA1-31510EC0C430}" destId="{87FF905E-634A-49CC-ABDE-D3CFE0EE4C18}" srcOrd="1" destOrd="0" presId="urn:microsoft.com/office/officeart/2005/8/layout/hierarchy6"/>
    <dgm:cxn modelId="{B4AB5EBE-3384-4A3B-95A8-0D582F2EF68C}" type="presParOf" srcId="{87FF905E-634A-49CC-ABDE-D3CFE0EE4C18}" destId="{D9563862-01E0-414C-AC29-7A42E3CB6AF1}" srcOrd="0" destOrd="0" presId="urn:microsoft.com/office/officeart/2005/8/layout/hierarchy6"/>
    <dgm:cxn modelId="{39960E6B-150E-48B3-854B-7E9ED98A3100}" type="presParOf" srcId="{87FF905E-634A-49CC-ABDE-D3CFE0EE4C18}" destId="{4758396E-8D14-4A6D-9D3D-6A4581003676}" srcOrd="1" destOrd="0" presId="urn:microsoft.com/office/officeart/2005/8/layout/hierarchy6"/>
    <dgm:cxn modelId="{EDD05CD4-BBAF-4D54-88F9-867FE49A26E5}" type="presParOf" srcId="{4758396E-8D14-4A6D-9D3D-6A4581003676}" destId="{6D244F35-0885-4954-BE90-9D0E2F1E2D9B}" srcOrd="0" destOrd="0" presId="urn:microsoft.com/office/officeart/2005/8/layout/hierarchy6"/>
    <dgm:cxn modelId="{72B5C65B-525B-4E22-8977-D22521B12FBC}" type="presParOf" srcId="{4758396E-8D14-4A6D-9D3D-6A4581003676}" destId="{E06694C4-711E-4084-8F4C-A103F4E6C1AB}" srcOrd="1" destOrd="0" presId="urn:microsoft.com/office/officeart/2005/8/layout/hierarchy6"/>
    <dgm:cxn modelId="{FBED697C-8E60-468F-AA6B-FD1E4F28BEB4}" type="presParOf" srcId="{87FF905E-634A-49CC-ABDE-D3CFE0EE4C18}" destId="{733FF0BF-5E48-4DEE-8AF4-1F6268615E6A}" srcOrd="2" destOrd="0" presId="urn:microsoft.com/office/officeart/2005/8/layout/hierarchy6"/>
    <dgm:cxn modelId="{60F04EC2-7DD6-4BDF-866C-A73AF34C5195}" type="presParOf" srcId="{87FF905E-634A-49CC-ABDE-D3CFE0EE4C18}" destId="{C9E58640-16F2-4FB8-9A4E-453D63209EA0}" srcOrd="3" destOrd="0" presId="urn:microsoft.com/office/officeart/2005/8/layout/hierarchy6"/>
    <dgm:cxn modelId="{3D294EAF-0B8D-4EBE-8306-A83B56FDC094}" type="presParOf" srcId="{C9E58640-16F2-4FB8-9A4E-453D63209EA0}" destId="{88594D99-3D5B-41ED-A76D-686F646A3E58}" srcOrd="0" destOrd="0" presId="urn:microsoft.com/office/officeart/2005/8/layout/hierarchy6"/>
    <dgm:cxn modelId="{43F8AA9C-1DDD-4307-97BB-671DB67384A9}" type="presParOf" srcId="{C9E58640-16F2-4FB8-9A4E-453D63209EA0}" destId="{DC4E49BA-AB84-4EE5-BF5D-9DBA696960CC}" srcOrd="1" destOrd="0" presId="urn:microsoft.com/office/officeart/2005/8/layout/hierarchy6"/>
    <dgm:cxn modelId="{1B83C1B4-22FA-473A-A1FE-50619AF7287B}" type="presParOf" srcId="{DA5B13FE-BD8F-45EA-8F8B-130717FF4939}" destId="{05EEAD0B-9FAC-4CF8-9490-2978550526D9}" srcOrd="1" destOrd="0" presId="urn:microsoft.com/office/officeart/2005/8/layout/hierarchy6"/>
    <dgm:cxn modelId="{45BB117E-A64C-4183-8E16-66F6B66FE216}" type="presParOf" srcId="{05EEAD0B-9FAC-4CF8-9490-2978550526D9}" destId="{71BFE206-E53B-42EE-9BA7-29F954E0155C}" srcOrd="0" destOrd="0" presId="urn:microsoft.com/office/officeart/2005/8/layout/hierarchy6"/>
    <dgm:cxn modelId="{9ED6384A-3E84-4402-A398-9CE6F4DF460E}" type="presParOf" srcId="{71BFE206-E53B-42EE-9BA7-29F954E0155C}" destId="{B5EBE44B-5714-43B7-A2E9-407085A0567F}" srcOrd="0" destOrd="0" presId="urn:microsoft.com/office/officeart/2005/8/layout/hierarchy6"/>
    <dgm:cxn modelId="{25893104-BFB2-41C2-98CD-152645868396}" type="presParOf" srcId="{71BFE206-E53B-42EE-9BA7-29F954E0155C}" destId="{7DFA5725-272C-4F2C-8A32-02D7DA7A65C4}" srcOrd="1" destOrd="0" presId="urn:microsoft.com/office/officeart/2005/8/layout/hierarchy6"/>
    <dgm:cxn modelId="{EAA8F6C1-FAF9-4FF7-9D0C-7ADDA4E68EC0}" type="presParOf" srcId="{05EEAD0B-9FAC-4CF8-9490-2978550526D9}" destId="{B53BC180-8074-4F77-96B4-C44677096E41}" srcOrd="1" destOrd="0" presId="urn:microsoft.com/office/officeart/2005/8/layout/hierarchy6"/>
    <dgm:cxn modelId="{FDB890AB-5C48-448C-9A88-4AF9C3019974}" type="presParOf" srcId="{B53BC180-8074-4F77-96B4-C44677096E41}" destId="{5D0725C4-7E5A-4E0B-9F71-E215DC9BCCA6}" srcOrd="0" destOrd="0" presId="urn:microsoft.com/office/officeart/2005/8/layout/hierarchy6"/>
    <dgm:cxn modelId="{C0D40007-A5F0-4236-B277-16468D9EA7F1}" type="presParOf" srcId="{05EEAD0B-9FAC-4CF8-9490-2978550526D9}" destId="{FDC22D73-BB90-4C3B-8252-2553D932AA65}" srcOrd="2" destOrd="0" presId="urn:microsoft.com/office/officeart/2005/8/layout/hierarchy6"/>
    <dgm:cxn modelId="{A652E845-A692-4DE9-87A7-1B51CECE18D5}" type="presParOf" srcId="{FDC22D73-BB90-4C3B-8252-2553D932AA65}" destId="{0F1E67DD-091C-4783-BFE8-62F8AB8E8CE5}" srcOrd="0" destOrd="0" presId="urn:microsoft.com/office/officeart/2005/8/layout/hierarchy6"/>
    <dgm:cxn modelId="{02C33DE0-80CE-467C-935E-7D9B217B11E5}" type="presParOf" srcId="{FDC22D73-BB90-4C3B-8252-2553D932AA65}" destId="{DB896262-264C-4CDD-812F-25B454676643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296F8B2-91C6-4CD0-95E8-828C1BE9FD6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5F36032B-A853-4112-B3DB-F02D57680C84}">
      <dgm:prSet phldrT="[Texto]"/>
      <dgm:spPr>
        <a:xfrm rot="10800000">
          <a:off x="1505450" y="2098"/>
          <a:ext cx="5172677" cy="826386"/>
        </a:xfrm>
        <a:prstGeom prst="homePlat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CO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El monitoreo de la degradación de tierras en la frontera agrícola es fundamental para la planificación rural </a:t>
          </a:r>
        </a:p>
      </dgm:t>
    </dgm:pt>
    <dgm:pt modelId="{B4964C32-6BA9-4047-8BE6-DA09A8C5261A}" type="parTrans" cxnId="{F351CCBD-5069-4AAD-999F-1364DEE1F9A0}">
      <dgm:prSet/>
      <dgm:spPr/>
      <dgm:t>
        <a:bodyPr/>
        <a:lstStyle/>
        <a:p>
          <a:endParaRPr lang="es-CO"/>
        </a:p>
      </dgm:t>
    </dgm:pt>
    <dgm:pt modelId="{B63908B4-E075-46D4-9947-0603E48DFF80}" type="sibTrans" cxnId="{F351CCBD-5069-4AAD-999F-1364DEE1F9A0}">
      <dgm:prSet/>
      <dgm:spPr/>
      <dgm:t>
        <a:bodyPr/>
        <a:lstStyle/>
        <a:p>
          <a:endParaRPr lang="es-CO"/>
        </a:p>
      </dgm:t>
    </dgm:pt>
    <dgm:pt modelId="{5702812E-334C-4A90-8742-63228BF4160D}">
      <dgm:prSet phldrT="[Texto]"/>
      <dgm:spPr>
        <a:xfrm rot="10800000">
          <a:off x="1621822" y="1025237"/>
          <a:ext cx="5168646" cy="826386"/>
        </a:xfrm>
        <a:prstGeom prst="homePlat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CO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El MST por  su enfoque integral mejora los instrumentos de planificación del sector agropecuario y de ordenamiento territorial</a:t>
          </a:r>
        </a:p>
      </dgm:t>
    </dgm:pt>
    <dgm:pt modelId="{1F9BA359-91A1-4033-904B-90F922E59569}" type="parTrans" cxnId="{B2ADEC9C-12AF-4365-A1B9-2F0C91E3EEA9}">
      <dgm:prSet/>
      <dgm:spPr/>
      <dgm:t>
        <a:bodyPr/>
        <a:lstStyle/>
        <a:p>
          <a:endParaRPr lang="es-CO"/>
        </a:p>
      </dgm:t>
    </dgm:pt>
    <dgm:pt modelId="{6A80B07F-6D8F-4D75-95A8-598264DF6BDF}" type="sibTrans" cxnId="{B2ADEC9C-12AF-4365-A1B9-2F0C91E3EEA9}">
      <dgm:prSet/>
      <dgm:spPr/>
      <dgm:t>
        <a:bodyPr/>
        <a:lstStyle/>
        <a:p>
          <a:endParaRPr lang="es-CO"/>
        </a:p>
      </dgm:t>
    </dgm:pt>
    <dgm:pt modelId="{0989AD1D-E506-44B7-BEFF-DAEE37755A84}">
      <dgm:prSet phldrT="[Texto]"/>
      <dgm:spPr>
        <a:xfrm rot="10800000">
          <a:off x="1508473" y="2148237"/>
          <a:ext cx="5168646" cy="826386"/>
        </a:xfrm>
        <a:prstGeom prst="homePlat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CO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La evaluación de la degradación de tierra  permite orientar los programas de reconversión productiva previstos en el ordenamiento del país y depto.</a:t>
          </a:r>
        </a:p>
      </dgm:t>
    </dgm:pt>
    <dgm:pt modelId="{1429249E-311A-4C48-A4F0-5D27376AA0DE}" type="parTrans" cxnId="{5DAE3E98-8020-4C99-81E6-4C1042A8FACF}">
      <dgm:prSet/>
      <dgm:spPr/>
      <dgm:t>
        <a:bodyPr/>
        <a:lstStyle/>
        <a:p>
          <a:endParaRPr lang="es-CO"/>
        </a:p>
      </dgm:t>
    </dgm:pt>
    <dgm:pt modelId="{4CFAA596-E9DD-4F42-8E13-7AC9A0F68F23}" type="sibTrans" cxnId="{5DAE3E98-8020-4C99-81E6-4C1042A8FACF}">
      <dgm:prSet/>
      <dgm:spPr/>
      <dgm:t>
        <a:bodyPr/>
        <a:lstStyle/>
        <a:p>
          <a:endParaRPr lang="es-CO"/>
        </a:p>
      </dgm:t>
    </dgm:pt>
    <dgm:pt modelId="{09083277-0DD2-45F3-9C3D-E1563A2B0174}">
      <dgm:prSet/>
      <dgm:spPr>
        <a:xfrm rot="10800000">
          <a:off x="1508473" y="3221307"/>
          <a:ext cx="5168646" cy="826386"/>
        </a:xfrm>
        <a:prstGeom prst="homePlat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CO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El análisis de buenas practicas se realiza en el marco de alianzas con otros proyectos de mas largo plazo</a:t>
          </a:r>
        </a:p>
      </dgm:t>
    </dgm:pt>
    <dgm:pt modelId="{4CA5E61F-B4B8-4BB9-A79D-8CA8284C3955}" type="parTrans" cxnId="{7E378BFA-6DA4-4C6A-9E6B-1EF4669117E4}">
      <dgm:prSet/>
      <dgm:spPr/>
      <dgm:t>
        <a:bodyPr/>
        <a:lstStyle/>
        <a:p>
          <a:endParaRPr lang="es-CO"/>
        </a:p>
      </dgm:t>
    </dgm:pt>
    <dgm:pt modelId="{F6D86B99-A6EC-4A8C-B773-1D135B947D4C}" type="sibTrans" cxnId="{7E378BFA-6DA4-4C6A-9E6B-1EF4669117E4}">
      <dgm:prSet/>
      <dgm:spPr/>
      <dgm:t>
        <a:bodyPr/>
        <a:lstStyle/>
        <a:p>
          <a:endParaRPr lang="es-CO"/>
        </a:p>
      </dgm:t>
    </dgm:pt>
    <dgm:pt modelId="{B06EE558-2665-4AC5-8830-44470387FB71}">
      <dgm:prSet/>
      <dgm:spPr>
        <a:xfrm rot="10800000">
          <a:off x="1508473" y="4294376"/>
          <a:ext cx="5168646" cy="826386"/>
        </a:xfrm>
        <a:prstGeom prst="homePlat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CO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Vincular el WOCAT a los sistemas nacionales SIPRA y SIAC permitirá una mejor difusión de buenas practicas, a diferentes escalas territoriales</a:t>
          </a:r>
        </a:p>
      </dgm:t>
    </dgm:pt>
    <dgm:pt modelId="{4AD8F605-DB22-462A-8369-CF94025D1A21}" type="parTrans" cxnId="{E3DF353B-12CB-4E82-9359-285D76B12836}">
      <dgm:prSet/>
      <dgm:spPr/>
      <dgm:t>
        <a:bodyPr/>
        <a:lstStyle/>
        <a:p>
          <a:endParaRPr lang="es-CO"/>
        </a:p>
      </dgm:t>
    </dgm:pt>
    <dgm:pt modelId="{393112DA-743D-4358-AFFE-C22DE8193EC9}" type="sibTrans" cxnId="{E3DF353B-12CB-4E82-9359-285D76B12836}">
      <dgm:prSet/>
      <dgm:spPr/>
      <dgm:t>
        <a:bodyPr/>
        <a:lstStyle/>
        <a:p>
          <a:endParaRPr lang="es-CO"/>
        </a:p>
      </dgm:t>
    </dgm:pt>
    <dgm:pt modelId="{FA3D0215-6FBC-4778-85DE-4156BDB8B720}" type="pres">
      <dgm:prSet presAssocID="{A296F8B2-91C6-4CD0-95E8-828C1BE9FD69}" presName="linearFlow" presStyleCnt="0">
        <dgm:presLayoutVars>
          <dgm:dir/>
          <dgm:resizeHandles val="exact"/>
        </dgm:presLayoutVars>
      </dgm:prSet>
      <dgm:spPr/>
    </dgm:pt>
    <dgm:pt modelId="{8CB6CFAB-A0F7-4155-96D7-949FA885023D}" type="pres">
      <dgm:prSet presAssocID="{5F36032B-A853-4112-B3DB-F02D57680C84}" presName="composite" presStyleCnt="0"/>
      <dgm:spPr/>
    </dgm:pt>
    <dgm:pt modelId="{F5177463-DDFF-4567-AB6E-4F84FB9F1FDB}" type="pres">
      <dgm:prSet presAssocID="{5F36032B-A853-4112-B3DB-F02D57680C84}" presName="imgShp" presStyleLbl="fgImgPlace1" presStyleIdx="0" presStyleCnt="5"/>
      <dgm:spPr>
        <a:xfrm>
          <a:off x="1094272" y="2098"/>
          <a:ext cx="826386" cy="82638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56D2A8B-ABBB-4CBF-B1D7-8814AC8C9313}" type="pres">
      <dgm:prSet presAssocID="{5F36032B-A853-4112-B3DB-F02D57680C84}" presName="txShp" presStyleLbl="node1" presStyleIdx="0" presStyleCnt="5" custScaleX="100078">
        <dgm:presLayoutVars>
          <dgm:bulletEnabled val="1"/>
        </dgm:presLayoutVars>
      </dgm:prSet>
      <dgm:spPr/>
    </dgm:pt>
    <dgm:pt modelId="{ECE4E4A1-F69B-425C-9739-C173245F6E2A}" type="pres">
      <dgm:prSet presAssocID="{B63908B4-E075-46D4-9947-0603E48DFF80}" presName="spacing" presStyleCnt="0"/>
      <dgm:spPr/>
    </dgm:pt>
    <dgm:pt modelId="{1D56517B-A911-49AA-968C-B5C0AA2CB071}" type="pres">
      <dgm:prSet presAssocID="{5702812E-334C-4A90-8742-63228BF4160D}" presName="composite" presStyleCnt="0"/>
      <dgm:spPr/>
    </dgm:pt>
    <dgm:pt modelId="{04F3035F-49F9-4D6D-830B-EFD6DD625E63}" type="pres">
      <dgm:prSet presAssocID="{5702812E-334C-4A90-8742-63228BF4160D}" presName="imgShp" presStyleLbl="fgImgPlace1" presStyleIdx="1" presStyleCnt="5"/>
      <dgm:spPr>
        <a:xfrm>
          <a:off x="1095280" y="1075168"/>
          <a:ext cx="826386" cy="82638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DEE1D320-7983-41A1-9AB7-238F5AB2B215}" type="pres">
      <dgm:prSet presAssocID="{5702812E-334C-4A90-8742-63228BF4160D}" presName="txShp" presStyleLbl="node1" presStyleIdx="1" presStyleCnt="5" custLinFactNeighborX="2193" custLinFactNeighborY="-6042">
        <dgm:presLayoutVars>
          <dgm:bulletEnabled val="1"/>
        </dgm:presLayoutVars>
      </dgm:prSet>
      <dgm:spPr/>
    </dgm:pt>
    <dgm:pt modelId="{0B10C126-9F63-4A62-A827-92CB94E8173E}" type="pres">
      <dgm:prSet presAssocID="{6A80B07F-6D8F-4D75-95A8-598264DF6BDF}" presName="spacing" presStyleCnt="0"/>
      <dgm:spPr/>
    </dgm:pt>
    <dgm:pt modelId="{7CB3B991-3648-4DBE-A267-F265173AFC5F}" type="pres">
      <dgm:prSet presAssocID="{0989AD1D-E506-44B7-BEFF-DAEE37755A84}" presName="composite" presStyleCnt="0"/>
      <dgm:spPr/>
    </dgm:pt>
    <dgm:pt modelId="{602E3406-8B03-4F62-AC2C-D113D32ED50E}" type="pres">
      <dgm:prSet presAssocID="{0989AD1D-E506-44B7-BEFF-DAEE37755A84}" presName="imgShp" presStyleLbl="fgImgPlace1" presStyleIdx="2" presStyleCnt="5"/>
      <dgm:spPr>
        <a:xfrm>
          <a:off x="1095280" y="2148237"/>
          <a:ext cx="826386" cy="82638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332761B9-5C26-409F-AE6F-009CF5330607}" type="pres">
      <dgm:prSet presAssocID="{0989AD1D-E506-44B7-BEFF-DAEE37755A84}" presName="txShp" presStyleLbl="node1" presStyleIdx="2" presStyleCnt="5">
        <dgm:presLayoutVars>
          <dgm:bulletEnabled val="1"/>
        </dgm:presLayoutVars>
      </dgm:prSet>
      <dgm:spPr/>
    </dgm:pt>
    <dgm:pt modelId="{15FB05B6-9E57-4453-9F34-83A3152E70D5}" type="pres">
      <dgm:prSet presAssocID="{4CFAA596-E9DD-4F42-8E13-7AC9A0F68F23}" presName="spacing" presStyleCnt="0"/>
      <dgm:spPr/>
    </dgm:pt>
    <dgm:pt modelId="{15C67570-FDDF-4720-9B3C-BFAB8956476F}" type="pres">
      <dgm:prSet presAssocID="{09083277-0DD2-45F3-9C3D-E1563A2B0174}" presName="composite" presStyleCnt="0"/>
      <dgm:spPr/>
    </dgm:pt>
    <dgm:pt modelId="{B38AB760-AD9B-4044-B563-358559432E0A}" type="pres">
      <dgm:prSet presAssocID="{09083277-0DD2-45F3-9C3D-E1563A2B0174}" presName="imgShp" presStyleLbl="fgImgPlace1" presStyleIdx="3" presStyleCnt="5"/>
      <dgm:spPr>
        <a:xfrm>
          <a:off x="1095280" y="3221307"/>
          <a:ext cx="826386" cy="82638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0A79CCE7-7E98-4EB5-A3A9-7147041BBC95}" type="pres">
      <dgm:prSet presAssocID="{09083277-0DD2-45F3-9C3D-E1563A2B0174}" presName="txShp" presStyleLbl="node1" presStyleIdx="3" presStyleCnt="5">
        <dgm:presLayoutVars>
          <dgm:bulletEnabled val="1"/>
        </dgm:presLayoutVars>
      </dgm:prSet>
      <dgm:spPr/>
    </dgm:pt>
    <dgm:pt modelId="{17315898-0783-4166-AB3A-80DF55808E14}" type="pres">
      <dgm:prSet presAssocID="{F6D86B99-A6EC-4A8C-B773-1D135B947D4C}" presName="spacing" presStyleCnt="0"/>
      <dgm:spPr/>
    </dgm:pt>
    <dgm:pt modelId="{D260D954-EFAE-4740-B139-70DA56D0E819}" type="pres">
      <dgm:prSet presAssocID="{B06EE558-2665-4AC5-8830-44470387FB71}" presName="composite" presStyleCnt="0"/>
      <dgm:spPr/>
    </dgm:pt>
    <dgm:pt modelId="{DFF6F767-4638-474E-BF7E-9CD88EDC67BE}" type="pres">
      <dgm:prSet presAssocID="{B06EE558-2665-4AC5-8830-44470387FB71}" presName="imgShp" presStyleLbl="fgImgPlace1" presStyleIdx="4" presStyleCnt="5"/>
      <dgm:spPr>
        <a:xfrm>
          <a:off x="1095280" y="4294376"/>
          <a:ext cx="826386" cy="826386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68CC35D-04BE-4BC0-ABF6-41F95691A044}" type="pres">
      <dgm:prSet presAssocID="{B06EE558-2665-4AC5-8830-44470387FB71}" presName="txShp" presStyleLbl="node1" presStyleIdx="4" presStyleCnt="5">
        <dgm:presLayoutVars>
          <dgm:bulletEnabled val="1"/>
        </dgm:presLayoutVars>
      </dgm:prSet>
      <dgm:spPr/>
    </dgm:pt>
  </dgm:ptLst>
  <dgm:cxnLst>
    <dgm:cxn modelId="{E3DF353B-12CB-4E82-9359-285D76B12836}" srcId="{A296F8B2-91C6-4CD0-95E8-828C1BE9FD69}" destId="{B06EE558-2665-4AC5-8830-44470387FB71}" srcOrd="4" destOrd="0" parTransId="{4AD8F605-DB22-462A-8369-CF94025D1A21}" sibTransId="{393112DA-743D-4358-AFFE-C22DE8193EC9}"/>
    <dgm:cxn modelId="{ED69803D-7C3D-4686-B6BD-DCB5CA535023}" type="presOf" srcId="{5702812E-334C-4A90-8742-63228BF4160D}" destId="{DEE1D320-7983-41A1-9AB7-238F5AB2B215}" srcOrd="0" destOrd="0" presId="urn:microsoft.com/office/officeart/2005/8/layout/vList3"/>
    <dgm:cxn modelId="{4E15B864-EDEB-4795-82EA-B90D79E8EC4A}" type="presOf" srcId="{5F36032B-A853-4112-B3DB-F02D57680C84}" destId="{856D2A8B-ABBB-4CBF-B1D7-8814AC8C9313}" srcOrd="0" destOrd="0" presId="urn:microsoft.com/office/officeart/2005/8/layout/vList3"/>
    <dgm:cxn modelId="{79E0536C-079A-46A2-95C9-517C0A0EFA23}" type="presOf" srcId="{0989AD1D-E506-44B7-BEFF-DAEE37755A84}" destId="{332761B9-5C26-409F-AE6F-009CF5330607}" srcOrd="0" destOrd="0" presId="urn:microsoft.com/office/officeart/2005/8/layout/vList3"/>
    <dgm:cxn modelId="{30E0AA5A-0D36-4CB0-BDB7-59E81A04C784}" type="presOf" srcId="{A296F8B2-91C6-4CD0-95E8-828C1BE9FD69}" destId="{FA3D0215-6FBC-4778-85DE-4156BDB8B720}" srcOrd="0" destOrd="0" presId="urn:microsoft.com/office/officeart/2005/8/layout/vList3"/>
    <dgm:cxn modelId="{5DAE3E98-8020-4C99-81E6-4C1042A8FACF}" srcId="{A296F8B2-91C6-4CD0-95E8-828C1BE9FD69}" destId="{0989AD1D-E506-44B7-BEFF-DAEE37755A84}" srcOrd="2" destOrd="0" parTransId="{1429249E-311A-4C48-A4F0-5D27376AA0DE}" sibTransId="{4CFAA596-E9DD-4F42-8E13-7AC9A0F68F23}"/>
    <dgm:cxn modelId="{B2ADEC9C-12AF-4365-A1B9-2F0C91E3EEA9}" srcId="{A296F8B2-91C6-4CD0-95E8-828C1BE9FD69}" destId="{5702812E-334C-4A90-8742-63228BF4160D}" srcOrd="1" destOrd="0" parTransId="{1F9BA359-91A1-4033-904B-90F922E59569}" sibTransId="{6A80B07F-6D8F-4D75-95A8-598264DF6BDF}"/>
    <dgm:cxn modelId="{F351CCBD-5069-4AAD-999F-1364DEE1F9A0}" srcId="{A296F8B2-91C6-4CD0-95E8-828C1BE9FD69}" destId="{5F36032B-A853-4112-B3DB-F02D57680C84}" srcOrd="0" destOrd="0" parTransId="{B4964C32-6BA9-4047-8BE6-DA09A8C5261A}" sibTransId="{B63908B4-E075-46D4-9947-0603E48DFF80}"/>
    <dgm:cxn modelId="{F2A870F4-E455-4C25-93CB-37BEA5FA1F15}" type="presOf" srcId="{09083277-0DD2-45F3-9C3D-E1563A2B0174}" destId="{0A79CCE7-7E98-4EB5-A3A9-7147041BBC95}" srcOrd="0" destOrd="0" presId="urn:microsoft.com/office/officeart/2005/8/layout/vList3"/>
    <dgm:cxn modelId="{AA9F40F9-CB56-4D18-9986-AC133973977D}" type="presOf" srcId="{B06EE558-2665-4AC5-8830-44470387FB71}" destId="{B68CC35D-04BE-4BC0-ABF6-41F95691A044}" srcOrd="0" destOrd="0" presId="urn:microsoft.com/office/officeart/2005/8/layout/vList3"/>
    <dgm:cxn modelId="{7E378BFA-6DA4-4C6A-9E6B-1EF4669117E4}" srcId="{A296F8B2-91C6-4CD0-95E8-828C1BE9FD69}" destId="{09083277-0DD2-45F3-9C3D-E1563A2B0174}" srcOrd="3" destOrd="0" parTransId="{4CA5E61F-B4B8-4BB9-A79D-8CA8284C3955}" sibTransId="{F6D86B99-A6EC-4A8C-B773-1D135B947D4C}"/>
    <dgm:cxn modelId="{C9F8EEF3-6A1E-4672-9B59-42B499962404}" type="presParOf" srcId="{FA3D0215-6FBC-4778-85DE-4156BDB8B720}" destId="{8CB6CFAB-A0F7-4155-96D7-949FA885023D}" srcOrd="0" destOrd="0" presId="urn:microsoft.com/office/officeart/2005/8/layout/vList3"/>
    <dgm:cxn modelId="{B765E5BC-85D1-4913-9675-2137181EF3C9}" type="presParOf" srcId="{8CB6CFAB-A0F7-4155-96D7-949FA885023D}" destId="{F5177463-DDFF-4567-AB6E-4F84FB9F1FDB}" srcOrd="0" destOrd="0" presId="urn:microsoft.com/office/officeart/2005/8/layout/vList3"/>
    <dgm:cxn modelId="{DEE26BBC-FD60-4F71-B7BA-166F78FBED50}" type="presParOf" srcId="{8CB6CFAB-A0F7-4155-96D7-949FA885023D}" destId="{856D2A8B-ABBB-4CBF-B1D7-8814AC8C9313}" srcOrd="1" destOrd="0" presId="urn:microsoft.com/office/officeart/2005/8/layout/vList3"/>
    <dgm:cxn modelId="{E3F36FD6-93BA-4B70-A853-92B4558C3B65}" type="presParOf" srcId="{FA3D0215-6FBC-4778-85DE-4156BDB8B720}" destId="{ECE4E4A1-F69B-425C-9739-C173245F6E2A}" srcOrd="1" destOrd="0" presId="urn:microsoft.com/office/officeart/2005/8/layout/vList3"/>
    <dgm:cxn modelId="{E9AD7D42-406B-4EAF-837A-16F7795E792D}" type="presParOf" srcId="{FA3D0215-6FBC-4778-85DE-4156BDB8B720}" destId="{1D56517B-A911-49AA-968C-B5C0AA2CB071}" srcOrd="2" destOrd="0" presId="urn:microsoft.com/office/officeart/2005/8/layout/vList3"/>
    <dgm:cxn modelId="{71F7E5AD-9BB9-4FBB-958F-0CDB86A5BB19}" type="presParOf" srcId="{1D56517B-A911-49AA-968C-B5C0AA2CB071}" destId="{04F3035F-49F9-4D6D-830B-EFD6DD625E63}" srcOrd="0" destOrd="0" presId="urn:microsoft.com/office/officeart/2005/8/layout/vList3"/>
    <dgm:cxn modelId="{CC0A94BF-80AF-411B-9C1B-EC5CD8492276}" type="presParOf" srcId="{1D56517B-A911-49AA-968C-B5C0AA2CB071}" destId="{DEE1D320-7983-41A1-9AB7-238F5AB2B215}" srcOrd="1" destOrd="0" presId="urn:microsoft.com/office/officeart/2005/8/layout/vList3"/>
    <dgm:cxn modelId="{FE7DF9AD-1453-4B06-9C55-9C29C9D559A2}" type="presParOf" srcId="{FA3D0215-6FBC-4778-85DE-4156BDB8B720}" destId="{0B10C126-9F63-4A62-A827-92CB94E8173E}" srcOrd="3" destOrd="0" presId="urn:microsoft.com/office/officeart/2005/8/layout/vList3"/>
    <dgm:cxn modelId="{F0EEAE93-784D-46A7-9635-440311A1A0C0}" type="presParOf" srcId="{FA3D0215-6FBC-4778-85DE-4156BDB8B720}" destId="{7CB3B991-3648-4DBE-A267-F265173AFC5F}" srcOrd="4" destOrd="0" presId="urn:microsoft.com/office/officeart/2005/8/layout/vList3"/>
    <dgm:cxn modelId="{7A3B98C1-73BF-40F4-B278-79A0A7B46754}" type="presParOf" srcId="{7CB3B991-3648-4DBE-A267-F265173AFC5F}" destId="{602E3406-8B03-4F62-AC2C-D113D32ED50E}" srcOrd="0" destOrd="0" presId="urn:microsoft.com/office/officeart/2005/8/layout/vList3"/>
    <dgm:cxn modelId="{AF503D9C-DA3D-41AA-A6C9-1A3424D2998B}" type="presParOf" srcId="{7CB3B991-3648-4DBE-A267-F265173AFC5F}" destId="{332761B9-5C26-409F-AE6F-009CF5330607}" srcOrd="1" destOrd="0" presId="urn:microsoft.com/office/officeart/2005/8/layout/vList3"/>
    <dgm:cxn modelId="{211C16AE-BC59-470B-9EEF-C793DC86B5DF}" type="presParOf" srcId="{FA3D0215-6FBC-4778-85DE-4156BDB8B720}" destId="{15FB05B6-9E57-4453-9F34-83A3152E70D5}" srcOrd="5" destOrd="0" presId="urn:microsoft.com/office/officeart/2005/8/layout/vList3"/>
    <dgm:cxn modelId="{F9BA078B-D7C7-40D7-945E-52801C15D2D0}" type="presParOf" srcId="{FA3D0215-6FBC-4778-85DE-4156BDB8B720}" destId="{15C67570-FDDF-4720-9B3C-BFAB8956476F}" srcOrd="6" destOrd="0" presId="urn:microsoft.com/office/officeart/2005/8/layout/vList3"/>
    <dgm:cxn modelId="{81D5FE2B-9FDC-40F7-8E3F-E8C997C86E41}" type="presParOf" srcId="{15C67570-FDDF-4720-9B3C-BFAB8956476F}" destId="{B38AB760-AD9B-4044-B563-358559432E0A}" srcOrd="0" destOrd="0" presId="urn:microsoft.com/office/officeart/2005/8/layout/vList3"/>
    <dgm:cxn modelId="{25A7CB07-2803-4EC5-9BA4-AC3AFA7C7782}" type="presParOf" srcId="{15C67570-FDDF-4720-9B3C-BFAB8956476F}" destId="{0A79CCE7-7E98-4EB5-A3A9-7147041BBC95}" srcOrd="1" destOrd="0" presId="urn:microsoft.com/office/officeart/2005/8/layout/vList3"/>
    <dgm:cxn modelId="{110759F1-4EA9-4FB7-9ADA-C6532464ABDC}" type="presParOf" srcId="{FA3D0215-6FBC-4778-85DE-4156BDB8B720}" destId="{17315898-0783-4166-AB3A-80DF55808E14}" srcOrd="7" destOrd="0" presId="urn:microsoft.com/office/officeart/2005/8/layout/vList3"/>
    <dgm:cxn modelId="{DD99EA02-8DEF-4529-AD80-DEB06975F250}" type="presParOf" srcId="{FA3D0215-6FBC-4778-85DE-4156BDB8B720}" destId="{D260D954-EFAE-4740-B139-70DA56D0E819}" srcOrd="8" destOrd="0" presId="urn:microsoft.com/office/officeart/2005/8/layout/vList3"/>
    <dgm:cxn modelId="{8D43969E-C4B2-4022-99A3-612823A1DAAF}" type="presParOf" srcId="{D260D954-EFAE-4740-B139-70DA56D0E819}" destId="{DFF6F767-4638-474E-BF7E-9CD88EDC67BE}" srcOrd="0" destOrd="0" presId="urn:microsoft.com/office/officeart/2005/8/layout/vList3"/>
    <dgm:cxn modelId="{352AE6B9-8DB7-456D-B0B4-863EF5E789AF}" type="presParOf" srcId="{D260D954-EFAE-4740-B139-70DA56D0E819}" destId="{B68CC35D-04BE-4BC0-ABF6-41F95691A04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4A8091-3634-4319-94F5-F1740405962E}" type="doc">
      <dgm:prSet loTypeId="urn:microsoft.com/office/officeart/2005/8/layout/gear1" loCatId="relationship" qsTypeId="urn:microsoft.com/office/officeart/2005/8/quickstyle/simple1" qsCatId="simple" csTypeId="urn:microsoft.com/office/officeart/2005/8/colors/colorful5" csCatId="colorful" phldr="1"/>
      <dgm:spPr/>
    </dgm:pt>
    <dgm:pt modelId="{112D9060-116C-45A1-9680-ADB7E66E4072}">
      <dgm:prSet phldrT="[Texto]" custT="1"/>
      <dgm:spPr>
        <a:xfrm rot="368549">
          <a:off x="2442009" y="1501150"/>
          <a:ext cx="1758010" cy="1758010"/>
        </a:xfrm>
        <a:prstGeom prst="gear9">
          <a:avLst/>
        </a:prstGeom>
        <a:solidFill>
          <a:srgbClr val="8064A2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s-ES" sz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88049B39-FE95-44D8-9A3A-62D9C4D7F1AF}" type="parTrans" cxnId="{FE04F4A8-905F-4743-B7B5-9E670813D64D}">
      <dgm:prSet/>
      <dgm:spPr/>
      <dgm:t>
        <a:bodyPr/>
        <a:lstStyle/>
        <a:p>
          <a:endParaRPr lang="es-ES" sz="1200"/>
        </a:p>
      </dgm:t>
    </dgm:pt>
    <dgm:pt modelId="{B14CEE17-4AD8-471A-80CF-BB4C41BEB913}" type="sibTrans" cxnId="{FE04F4A8-905F-4743-B7B5-9E670813D64D}">
      <dgm:prSet/>
      <dgm:spPr>
        <a:xfrm>
          <a:off x="2250569" y="1241867"/>
          <a:ext cx="2250252" cy="2250252"/>
        </a:xfrm>
        <a:prstGeom prst="circularArrow">
          <a:avLst>
            <a:gd name="adj1" fmla="val 4687"/>
            <a:gd name="adj2" fmla="val 299029"/>
            <a:gd name="adj3" fmla="val 2486521"/>
            <a:gd name="adj4" fmla="val 15926682"/>
            <a:gd name="adj5" fmla="val 5469"/>
          </a:avLst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ES" sz="1200"/>
        </a:p>
      </dgm:t>
    </dgm:pt>
    <dgm:pt modelId="{4F6B7757-C412-44CB-B3C2-3679E60DD6E1}">
      <dgm:prSet phldrT="[Texto]" custT="1"/>
      <dgm:spPr>
        <a:xfrm>
          <a:off x="1377044" y="1089257"/>
          <a:ext cx="1490345" cy="1271277"/>
        </a:xfrm>
        <a:prstGeom prst="gear6">
          <a:avLst/>
        </a:prstGeom>
        <a:solidFill>
          <a:srgbClr val="8064A2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ES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Extensión</a:t>
          </a:r>
        </a:p>
      </dgm:t>
    </dgm:pt>
    <dgm:pt modelId="{3F880DD1-F36B-4675-B52C-B4D60E817FD5}" type="parTrans" cxnId="{15C28194-EDFD-4FF5-874D-C02D8DE06D7C}">
      <dgm:prSet/>
      <dgm:spPr/>
      <dgm:t>
        <a:bodyPr/>
        <a:lstStyle/>
        <a:p>
          <a:endParaRPr lang="es-ES" sz="1200"/>
        </a:p>
      </dgm:t>
    </dgm:pt>
    <dgm:pt modelId="{40693436-260F-4087-BB9E-7C53A66AD9F9}" type="sibTrans" cxnId="{15C28194-EDFD-4FF5-874D-C02D8DE06D7C}">
      <dgm:prSet/>
      <dgm:spPr>
        <a:xfrm>
          <a:off x="1356947" y="807007"/>
          <a:ext cx="1634949" cy="163494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4BACC6">
            <a:hueOff val="-4966938"/>
            <a:satOff val="19906"/>
            <a:lumOff val="4314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ES" sz="1200"/>
        </a:p>
      </dgm:t>
    </dgm:pt>
    <dgm:pt modelId="{6A8E2477-FEF3-4693-8773-4A848D22433D}">
      <dgm:prSet phldrT="[Texto]" custT="1"/>
      <dgm:spPr>
        <a:xfrm rot="20700000">
          <a:off x="2240807" y="132343"/>
          <a:ext cx="1691458" cy="1395132"/>
        </a:xfrm>
        <a:prstGeom prst="gear6">
          <a:avLst/>
        </a:prstGeom>
        <a:solidFill>
          <a:srgbClr val="8064A2">
            <a:lumMod val="40000"/>
            <a:lumOff val="6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ES" sz="13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Capacitación</a:t>
          </a:r>
        </a:p>
      </dgm:t>
    </dgm:pt>
    <dgm:pt modelId="{F7D3BB57-B7BF-4AAC-BB5A-4124AADA5302}" type="parTrans" cxnId="{7D2C4C02-7294-4BE8-987F-B0747F12F421}">
      <dgm:prSet/>
      <dgm:spPr/>
      <dgm:t>
        <a:bodyPr/>
        <a:lstStyle/>
        <a:p>
          <a:endParaRPr lang="es-ES" sz="1200"/>
        </a:p>
      </dgm:t>
    </dgm:pt>
    <dgm:pt modelId="{4962EEA3-2967-41A5-B328-B49958339B89}" type="sibTrans" cxnId="{7D2C4C02-7294-4BE8-987F-B0747F12F421}">
      <dgm:prSet/>
      <dgm:spPr>
        <a:xfrm>
          <a:off x="1799899" y="-66560"/>
          <a:ext cx="1762804" cy="176280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EEECE1">
            <a:lumMod val="75000"/>
          </a:srgbClr>
        </a:solidFill>
        <a:ln>
          <a:noFill/>
        </a:ln>
        <a:effectLst/>
      </dgm:spPr>
      <dgm:t>
        <a:bodyPr/>
        <a:lstStyle/>
        <a:p>
          <a:endParaRPr lang="es-ES" sz="1200"/>
        </a:p>
      </dgm:t>
    </dgm:pt>
    <dgm:pt modelId="{06B17346-77B5-433A-8635-7070CC91B514}" type="pres">
      <dgm:prSet presAssocID="{074A8091-3634-4319-94F5-F1740405962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9FAB61B-4969-479B-B5F2-24EA2C23DF83}" type="pres">
      <dgm:prSet presAssocID="{112D9060-116C-45A1-9680-ADB7E66E4072}" presName="gear1" presStyleLbl="node1" presStyleIdx="0" presStyleCnt="3" custAng="368549" custLinFactNeighborX="9364" custLinFactNeighborY="1606">
        <dgm:presLayoutVars>
          <dgm:chMax val="1"/>
          <dgm:bulletEnabled val="1"/>
        </dgm:presLayoutVars>
      </dgm:prSet>
      <dgm:spPr/>
    </dgm:pt>
    <dgm:pt modelId="{E84E92C7-9E7D-42F0-97CC-582A90456A01}" type="pres">
      <dgm:prSet presAssocID="{112D9060-116C-45A1-9680-ADB7E66E4072}" presName="gear1srcNode" presStyleLbl="node1" presStyleIdx="0" presStyleCnt="3"/>
      <dgm:spPr/>
    </dgm:pt>
    <dgm:pt modelId="{34383659-B585-4DE3-896B-C09924B33C60}" type="pres">
      <dgm:prSet presAssocID="{112D9060-116C-45A1-9680-ADB7E66E4072}" presName="gear1dstNode" presStyleLbl="node1" presStyleIdx="0" presStyleCnt="3"/>
      <dgm:spPr/>
    </dgm:pt>
    <dgm:pt modelId="{C46D8C95-B8F3-4B68-A2A2-0EE8AF6388F4}" type="pres">
      <dgm:prSet presAssocID="{4F6B7757-C412-44CB-B3C2-3679E60DD6E1}" presName="gear2" presStyleLbl="node1" presStyleIdx="1" presStyleCnt="3" custScaleX="116565" custScaleY="99431" custLinFactNeighborX="6271" custLinFactNeighborY="36160">
        <dgm:presLayoutVars>
          <dgm:chMax val="1"/>
          <dgm:bulletEnabled val="1"/>
        </dgm:presLayoutVars>
      </dgm:prSet>
      <dgm:spPr/>
    </dgm:pt>
    <dgm:pt modelId="{756B7944-1AAE-4EF0-B7FE-63DE02D997DF}" type="pres">
      <dgm:prSet presAssocID="{4F6B7757-C412-44CB-B3C2-3679E60DD6E1}" presName="gear2srcNode" presStyleLbl="node1" presStyleIdx="1" presStyleCnt="3"/>
      <dgm:spPr/>
    </dgm:pt>
    <dgm:pt modelId="{7A448B01-3CA3-4F14-98A0-AB5EAA545D2A}" type="pres">
      <dgm:prSet presAssocID="{4F6B7757-C412-44CB-B3C2-3679E60DD6E1}" presName="gear2dstNode" presStyleLbl="node1" presStyleIdx="1" presStyleCnt="3"/>
      <dgm:spPr/>
    </dgm:pt>
    <dgm:pt modelId="{3AA90949-AC02-4864-857B-0286039DC251}" type="pres">
      <dgm:prSet presAssocID="{6A8E2477-FEF3-4693-8773-4A848D22433D}" presName="gear3" presStyleLbl="node1" presStyleIdx="2" presStyleCnt="3" custAng="20593294" custScaleX="130024" custScaleY="116367" custLinFactNeighborX="10880" custLinFactNeighborY="19027"/>
      <dgm:spPr/>
    </dgm:pt>
    <dgm:pt modelId="{C12FD4DB-51C3-43A9-9B18-2378379688D1}" type="pres">
      <dgm:prSet presAssocID="{6A8E2477-FEF3-4693-8773-4A848D22433D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DD19BFCA-6E30-4015-9A98-FDD7C206C0E6}" type="pres">
      <dgm:prSet presAssocID="{6A8E2477-FEF3-4693-8773-4A848D22433D}" presName="gear3srcNode" presStyleLbl="node1" presStyleIdx="2" presStyleCnt="3"/>
      <dgm:spPr/>
    </dgm:pt>
    <dgm:pt modelId="{93FAD47C-A672-4912-9884-278188D610F9}" type="pres">
      <dgm:prSet presAssocID="{6A8E2477-FEF3-4693-8773-4A848D22433D}" presName="gear3dstNode" presStyleLbl="node1" presStyleIdx="2" presStyleCnt="3"/>
      <dgm:spPr/>
    </dgm:pt>
    <dgm:pt modelId="{EFD52CC8-3D3A-4C24-BEF3-104B83DBB848}" type="pres">
      <dgm:prSet presAssocID="{B14CEE17-4AD8-471A-80CF-BB4C41BEB913}" presName="connector1" presStyleLbl="sibTrans2D1" presStyleIdx="0" presStyleCnt="3"/>
      <dgm:spPr/>
    </dgm:pt>
    <dgm:pt modelId="{5444C9B6-CBEB-401B-ABA3-AEF3BA41E91B}" type="pres">
      <dgm:prSet presAssocID="{40693436-260F-4087-BB9E-7C53A66AD9F9}" presName="connector2" presStyleLbl="sibTrans2D1" presStyleIdx="1" presStyleCnt="3" custLinFactNeighborX="12834"/>
      <dgm:spPr/>
    </dgm:pt>
    <dgm:pt modelId="{205B2A99-8F48-4802-B373-C1AF58763840}" type="pres">
      <dgm:prSet presAssocID="{4962EEA3-2967-41A5-B328-B49958339B89}" presName="connector3" presStyleLbl="sibTrans2D1" presStyleIdx="2" presStyleCnt="3"/>
      <dgm:spPr/>
    </dgm:pt>
  </dgm:ptLst>
  <dgm:cxnLst>
    <dgm:cxn modelId="{7D2C4C02-7294-4BE8-987F-B0747F12F421}" srcId="{074A8091-3634-4319-94F5-F1740405962E}" destId="{6A8E2477-FEF3-4693-8773-4A848D22433D}" srcOrd="2" destOrd="0" parTransId="{F7D3BB57-B7BF-4AAC-BB5A-4124AADA5302}" sibTransId="{4962EEA3-2967-41A5-B328-B49958339B89}"/>
    <dgm:cxn modelId="{31819A07-546B-4DD5-A2C4-841516934F90}" type="presOf" srcId="{4F6B7757-C412-44CB-B3C2-3679E60DD6E1}" destId="{C46D8C95-B8F3-4B68-A2A2-0EE8AF6388F4}" srcOrd="0" destOrd="0" presId="urn:microsoft.com/office/officeart/2005/8/layout/gear1"/>
    <dgm:cxn modelId="{388FF81C-2B7F-4E95-A82B-01361F04158B}" type="presOf" srcId="{6A8E2477-FEF3-4693-8773-4A848D22433D}" destId="{C12FD4DB-51C3-43A9-9B18-2378379688D1}" srcOrd="1" destOrd="0" presId="urn:microsoft.com/office/officeart/2005/8/layout/gear1"/>
    <dgm:cxn modelId="{4C979C31-55A2-47DF-9080-3AFF9246B3DB}" type="presOf" srcId="{40693436-260F-4087-BB9E-7C53A66AD9F9}" destId="{5444C9B6-CBEB-401B-ABA3-AEF3BA41E91B}" srcOrd="0" destOrd="0" presId="urn:microsoft.com/office/officeart/2005/8/layout/gear1"/>
    <dgm:cxn modelId="{82316B5B-A070-4E3A-B248-6D0DDA3A28FA}" type="presOf" srcId="{6A8E2477-FEF3-4693-8773-4A848D22433D}" destId="{93FAD47C-A672-4912-9884-278188D610F9}" srcOrd="3" destOrd="0" presId="urn:microsoft.com/office/officeart/2005/8/layout/gear1"/>
    <dgm:cxn modelId="{22E52845-6297-46E7-A187-281DC30B6146}" type="presOf" srcId="{4962EEA3-2967-41A5-B328-B49958339B89}" destId="{205B2A99-8F48-4802-B373-C1AF58763840}" srcOrd="0" destOrd="0" presId="urn:microsoft.com/office/officeart/2005/8/layout/gear1"/>
    <dgm:cxn modelId="{1F0D4D47-3407-4F04-823C-2C362ACCD464}" type="presOf" srcId="{074A8091-3634-4319-94F5-F1740405962E}" destId="{06B17346-77B5-433A-8635-7070CC91B514}" srcOrd="0" destOrd="0" presId="urn:microsoft.com/office/officeart/2005/8/layout/gear1"/>
    <dgm:cxn modelId="{5093494B-A04A-41BC-820F-D6ADCA0D59B3}" type="presOf" srcId="{112D9060-116C-45A1-9680-ADB7E66E4072}" destId="{99FAB61B-4969-479B-B5F2-24EA2C23DF83}" srcOrd="0" destOrd="0" presId="urn:microsoft.com/office/officeart/2005/8/layout/gear1"/>
    <dgm:cxn modelId="{22F4C286-5696-4620-9772-329716932D40}" type="presOf" srcId="{6A8E2477-FEF3-4693-8773-4A848D22433D}" destId="{DD19BFCA-6E30-4015-9A98-FDD7C206C0E6}" srcOrd="2" destOrd="0" presId="urn:microsoft.com/office/officeart/2005/8/layout/gear1"/>
    <dgm:cxn modelId="{C04E6E8C-D3A8-4168-A57C-7175F2E2D9C3}" type="presOf" srcId="{112D9060-116C-45A1-9680-ADB7E66E4072}" destId="{34383659-B585-4DE3-896B-C09924B33C60}" srcOrd="2" destOrd="0" presId="urn:microsoft.com/office/officeart/2005/8/layout/gear1"/>
    <dgm:cxn modelId="{15C28194-EDFD-4FF5-874D-C02D8DE06D7C}" srcId="{074A8091-3634-4319-94F5-F1740405962E}" destId="{4F6B7757-C412-44CB-B3C2-3679E60DD6E1}" srcOrd="1" destOrd="0" parTransId="{3F880DD1-F36B-4675-B52C-B4D60E817FD5}" sibTransId="{40693436-260F-4087-BB9E-7C53A66AD9F9}"/>
    <dgm:cxn modelId="{53ACE69A-EFBC-4FB9-977C-008CBF1F0F5C}" type="presOf" srcId="{6A8E2477-FEF3-4693-8773-4A848D22433D}" destId="{3AA90949-AC02-4864-857B-0286039DC251}" srcOrd="0" destOrd="0" presId="urn:microsoft.com/office/officeart/2005/8/layout/gear1"/>
    <dgm:cxn modelId="{956C7E9E-D77B-43B8-AAC6-E55CF117D429}" type="presOf" srcId="{4F6B7757-C412-44CB-B3C2-3679E60DD6E1}" destId="{7A448B01-3CA3-4F14-98A0-AB5EAA545D2A}" srcOrd="2" destOrd="0" presId="urn:microsoft.com/office/officeart/2005/8/layout/gear1"/>
    <dgm:cxn modelId="{5F4578A7-7224-4730-8365-30BB9AC8635B}" type="presOf" srcId="{112D9060-116C-45A1-9680-ADB7E66E4072}" destId="{E84E92C7-9E7D-42F0-97CC-582A90456A01}" srcOrd="1" destOrd="0" presId="urn:microsoft.com/office/officeart/2005/8/layout/gear1"/>
    <dgm:cxn modelId="{FE04F4A8-905F-4743-B7B5-9E670813D64D}" srcId="{074A8091-3634-4319-94F5-F1740405962E}" destId="{112D9060-116C-45A1-9680-ADB7E66E4072}" srcOrd="0" destOrd="0" parTransId="{88049B39-FE95-44D8-9A3A-62D9C4D7F1AF}" sibTransId="{B14CEE17-4AD8-471A-80CF-BB4C41BEB913}"/>
    <dgm:cxn modelId="{81BBC5B7-182E-4A0E-8672-20D9A3AF2548}" type="presOf" srcId="{B14CEE17-4AD8-471A-80CF-BB4C41BEB913}" destId="{EFD52CC8-3D3A-4C24-BEF3-104B83DBB848}" srcOrd="0" destOrd="0" presId="urn:microsoft.com/office/officeart/2005/8/layout/gear1"/>
    <dgm:cxn modelId="{BB22E9CE-0F16-4D42-A085-6919125C626C}" type="presOf" srcId="{4F6B7757-C412-44CB-B3C2-3679E60DD6E1}" destId="{756B7944-1AAE-4EF0-B7FE-63DE02D997DF}" srcOrd="1" destOrd="0" presId="urn:microsoft.com/office/officeart/2005/8/layout/gear1"/>
    <dgm:cxn modelId="{EDEC6ED1-CDD4-4291-97A0-AFFBE66B7436}" type="presParOf" srcId="{06B17346-77B5-433A-8635-7070CC91B514}" destId="{99FAB61B-4969-479B-B5F2-24EA2C23DF83}" srcOrd="0" destOrd="0" presId="urn:microsoft.com/office/officeart/2005/8/layout/gear1"/>
    <dgm:cxn modelId="{AA0A1DE6-958C-4E62-93AF-1C1BD104E4C0}" type="presParOf" srcId="{06B17346-77B5-433A-8635-7070CC91B514}" destId="{E84E92C7-9E7D-42F0-97CC-582A90456A01}" srcOrd="1" destOrd="0" presId="urn:microsoft.com/office/officeart/2005/8/layout/gear1"/>
    <dgm:cxn modelId="{A61E68A0-6E3E-4A70-93CA-F070474658BA}" type="presParOf" srcId="{06B17346-77B5-433A-8635-7070CC91B514}" destId="{34383659-B585-4DE3-896B-C09924B33C60}" srcOrd="2" destOrd="0" presId="urn:microsoft.com/office/officeart/2005/8/layout/gear1"/>
    <dgm:cxn modelId="{CBE6BE6F-A46C-40ED-A4DD-B8AD46E30104}" type="presParOf" srcId="{06B17346-77B5-433A-8635-7070CC91B514}" destId="{C46D8C95-B8F3-4B68-A2A2-0EE8AF6388F4}" srcOrd="3" destOrd="0" presId="urn:microsoft.com/office/officeart/2005/8/layout/gear1"/>
    <dgm:cxn modelId="{D792C84D-E22B-4FC3-8337-60AB14F231A1}" type="presParOf" srcId="{06B17346-77B5-433A-8635-7070CC91B514}" destId="{756B7944-1AAE-4EF0-B7FE-63DE02D997DF}" srcOrd="4" destOrd="0" presId="urn:microsoft.com/office/officeart/2005/8/layout/gear1"/>
    <dgm:cxn modelId="{F3D447E1-B463-4878-BE40-87D048F2D20E}" type="presParOf" srcId="{06B17346-77B5-433A-8635-7070CC91B514}" destId="{7A448B01-3CA3-4F14-98A0-AB5EAA545D2A}" srcOrd="5" destOrd="0" presId="urn:microsoft.com/office/officeart/2005/8/layout/gear1"/>
    <dgm:cxn modelId="{DBAB6AC5-4B27-4222-BC40-7F2EBA752AAC}" type="presParOf" srcId="{06B17346-77B5-433A-8635-7070CC91B514}" destId="{3AA90949-AC02-4864-857B-0286039DC251}" srcOrd="6" destOrd="0" presId="urn:microsoft.com/office/officeart/2005/8/layout/gear1"/>
    <dgm:cxn modelId="{4D5C8363-0060-46A9-8EE6-9C67B6A34113}" type="presParOf" srcId="{06B17346-77B5-433A-8635-7070CC91B514}" destId="{C12FD4DB-51C3-43A9-9B18-2378379688D1}" srcOrd="7" destOrd="0" presId="urn:microsoft.com/office/officeart/2005/8/layout/gear1"/>
    <dgm:cxn modelId="{620EC741-ACD9-40B3-BE6F-D291FF638E90}" type="presParOf" srcId="{06B17346-77B5-433A-8635-7070CC91B514}" destId="{DD19BFCA-6E30-4015-9A98-FDD7C206C0E6}" srcOrd="8" destOrd="0" presId="urn:microsoft.com/office/officeart/2005/8/layout/gear1"/>
    <dgm:cxn modelId="{A0F779A6-B02E-42D6-B6D5-B6478A18817D}" type="presParOf" srcId="{06B17346-77B5-433A-8635-7070CC91B514}" destId="{93FAD47C-A672-4912-9884-278188D610F9}" srcOrd="9" destOrd="0" presId="urn:microsoft.com/office/officeart/2005/8/layout/gear1"/>
    <dgm:cxn modelId="{B698E272-EDDD-44DF-A125-4E62588E40BF}" type="presParOf" srcId="{06B17346-77B5-433A-8635-7070CC91B514}" destId="{EFD52CC8-3D3A-4C24-BEF3-104B83DBB848}" srcOrd="10" destOrd="0" presId="urn:microsoft.com/office/officeart/2005/8/layout/gear1"/>
    <dgm:cxn modelId="{88FE3DF8-0BC1-4A20-BA14-8BBF1C0951C6}" type="presParOf" srcId="{06B17346-77B5-433A-8635-7070CC91B514}" destId="{5444C9B6-CBEB-401B-ABA3-AEF3BA41E91B}" srcOrd="11" destOrd="0" presId="urn:microsoft.com/office/officeart/2005/8/layout/gear1"/>
    <dgm:cxn modelId="{01760F82-BFF0-4764-9DB1-D9002FA90520}" type="presParOf" srcId="{06B17346-77B5-433A-8635-7070CC91B514}" destId="{205B2A99-8F48-4802-B373-C1AF5876384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F25D07-AC1B-4F4D-ACF3-E113FB13838E}" type="doc">
      <dgm:prSet loTypeId="urn:microsoft.com/office/officeart/2005/8/layout/hierarchy6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5499E24-25FA-45F0-8633-1F7EAD10D03D}">
      <dgm:prSet phldrT="[Texto]" custT="1"/>
      <dgm:spPr/>
      <dgm:t>
        <a:bodyPr/>
        <a:lstStyle/>
        <a:p>
          <a:r>
            <a:rPr lang="es-ES" sz="1200" b="1" dirty="0">
              <a:solidFill>
                <a:schemeClr val="bg1"/>
              </a:solidFill>
            </a:rPr>
            <a:t>Políticas sectoriales</a:t>
          </a:r>
        </a:p>
      </dgm:t>
    </dgm:pt>
    <dgm:pt modelId="{606CEC74-DB83-4496-B219-FCB605D33377}" type="parTrans" cxnId="{E9F59C17-D590-4689-8E55-90666AE3F033}">
      <dgm:prSet/>
      <dgm:spPr/>
      <dgm:t>
        <a:bodyPr/>
        <a:lstStyle/>
        <a:p>
          <a:endParaRPr lang="es-ES" sz="1200">
            <a:solidFill>
              <a:schemeClr val="tx1"/>
            </a:solidFill>
          </a:endParaRPr>
        </a:p>
      </dgm:t>
    </dgm:pt>
    <dgm:pt modelId="{C00476C6-F4E3-4E49-9628-6A745C672309}" type="sibTrans" cxnId="{E9F59C17-D590-4689-8E55-90666AE3F033}">
      <dgm:prSet/>
      <dgm:spPr/>
      <dgm:t>
        <a:bodyPr/>
        <a:lstStyle/>
        <a:p>
          <a:endParaRPr lang="es-ES" sz="1200">
            <a:solidFill>
              <a:schemeClr val="tx1"/>
            </a:solidFill>
          </a:endParaRPr>
        </a:p>
      </dgm:t>
    </dgm:pt>
    <dgm:pt modelId="{81C5C632-A9D2-49EB-A4AB-298C1CDFADC3}" type="asst">
      <dgm:prSet phldrT="[Texto]" custT="1"/>
      <dgm:spPr/>
      <dgm:t>
        <a:bodyPr/>
        <a:lstStyle/>
        <a:p>
          <a:r>
            <a:rPr lang="es-ES" sz="1200" b="1" dirty="0">
              <a:solidFill>
                <a:schemeClr val="tx1"/>
              </a:solidFill>
            </a:rPr>
            <a:t>Planes sectoriales  </a:t>
          </a:r>
        </a:p>
      </dgm:t>
    </dgm:pt>
    <dgm:pt modelId="{711BBE6F-08A4-4CEE-AD1F-C85775AEDC9A}" type="parTrans" cxnId="{D36B1DCF-F246-45B6-B953-821D57A5194E}">
      <dgm:prSet/>
      <dgm:spPr/>
      <dgm:t>
        <a:bodyPr/>
        <a:lstStyle/>
        <a:p>
          <a:endParaRPr lang="es-ES" sz="1200">
            <a:solidFill>
              <a:schemeClr val="tx1"/>
            </a:solidFill>
          </a:endParaRPr>
        </a:p>
      </dgm:t>
    </dgm:pt>
    <dgm:pt modelId="{D35BB118-5DC5-42EA-B58B-CF1D7CCAF076}" type="sibTrans" cxnId="{D36B1DCF-F246-45B6-B953-821D57A5194E}">
      <dgm:prSet/>
      <dgm:spPr/>
      <dgm:t>
        <a:bodyPr/>
        <a:lstStyle/>
        <a:p>
          <a:endParaRPr lang="es-ES" sz="1200">
            <a:solidFill>
              <a:schemeClr val="tx1"/>
            </a:solidFill>
          </a:endParaRPr>
        </a:p>
      </dgm:t>
    </dgm:pt>
    <dgm:pt modelId="{0001BBBE-F9A6-4DE0-A026-3BC296C0D469}">
      <dgm:prSet phldrT="[Texto]" custT="1"/>
      <dgm:spPr/>
      <dgm:t>
        <a:bodyPr/>
        <a:lstStyle/>
        <a:p>
          <a:r>
            <a:rPr lang="es-ES" sz="1200" b="1">
              <a:solidFill>
                <a:schemeClr val="tx1"/>
              </a:solidFill>
            </a:rPr>
            <a:t>Programas,  Proyectos </a:t>
          </a:r>
          <a:endParaRPr lang="es-ES" sz="1200" b="1" dirty="0">
            <a:solidFill>
              <a:schemeClr val="tx1"/>
            </a:solidFill>
          </a:endParaRPr>
        </a:p>
      </dgm:t>
    </dgm:pt>
    <dgm:pt modelId="{BEFFBD68-2792-4FAA-AC79-E0D0E3971F12}" type="parTrans" cxnId="{D31BE65E-B70B-4218-B6ED-02AF6F0716AD}">
      <dgm:prSet/>
      <dgm:spPr/>
      <dgm:t>
        <a:bodyPr/>
        <a:lstStyle/>
        <a:p>
          <a:endParaRPr lang="es-ES" sz="1200">
            <a:solidFill>
              <a:schemeClr val="tx1"/>
            </a:solidFill>
          </a:endParaRPr>
        </a:p>
      </dgm:t>
    </dgm:pt>
    <dgm:pt modelId="{823C9426-FCE9-4523-BA07-20A891437986}" type="sibTrans" cxnId="{D31BE65E-B70B-4218-B6ED-02AF6F0716AD}">
      <dgm:prSet/>
      <dgm:spPr/>
      <dgm:t>
        <a:bodyPr/>
        <a:lstStyle/>
        <a:p>
          <a:endParaRPr lang="es-ES" sz="1200">
            <a:solidFill>
              <a:schemeClr val="tx1"/>
            </a:solidFill>
          </a:endParaRPr>
        </a:p>
      </dgm:t>
    </dgm:pt>
    <dgm:pt modelId="{7C5C9CE0-5639-4607-A7C8-D2BC3F57ADAE}">
      <dgm:prSet phldrT="[Texto]" custT="1"/>
      <dgm:spPr/>
      <dgm:t>
        <a:bodyPr/>
        <a:lstStyle/>
        <a:p>
          <a:r>
            <a:rPr lang="es-ES" sz="1200" b="1" dirty="0">
              <a:solidFill>
                <a:schemeClr val="tx1"/>
              </a:solidFill>
            </a:rPr>
            <a:t>Instrumentos financieros </a:t>
          </a:r>
        </a:p>
      </dgm:t>
    </dgm:pt>
    <dgm:pt modelId="{BD97752C-843B-4E4A-9EFF-13608871DAC9}" type="parTrans" cxnId="{4128825F-EB70-4093-BF27-8138453C873C}">
      <dgm:prSet/>
      <dgm:spPr/>
      <dgm:t>
        <a:bodyPr/>
        <a:lstStyle/>
        <a:p>
          <a:endParaRPr lang="es-ES" sz="1200">
            <a:solidFill>
              <a:schemeClr val="tx1"/>
            </a:solidFill>
          </a:endParaRPr>
        </a:p>
      </dgm:t>
    </dgm:pt>
    <dgm:pt modelId="{4C9BDE3D-38A4-4DE5-B5E6-D5524B02DA07}" type="sibTrans" cxnId="{4128825F-EB70-4093-BF27-8138453C873C}">
      <dgm:prSet/>
      <dgm:spPr/>
      <dgm:t>
        <a:bodyPr/>
        <a:lstStyle/>
        <a:p>
          <a:endParaRPr lang="es-ES" sz="1200">
            <a:solidFill>
              <a:schemeClr val="tx1"/>
            </a:solidFill>
          </a:endParaRPr>
        </a:p>
      </dgm:t>
    </dgm:pt>
    <dgm:pt modelId="{E392D478-71AF-4766-A2B8-AEB2DF59C8A5}">
      <dgm:prSet custT="1"/>
      <dgm:spPr/>
      <dgm:t>
        <a:bodyPr/>
        <a:lstStyle/>
        <a:p>
          <a:r>
            <a:rPr lang="es-ES" sz="1200" b="1">
              <a:solidFill>
                <a:schemeClr val="tx1"/>
              </a:solidFill>
            </a:rPr>
            <a:t>Decisiones locales </a:t>
          </a:r>
          <a:endParaRPr lang="es-ES" sz="1200" b="1" dirty="0">
            <a:solidFill>
              <a:schemeClr val="tx1"/>
            </a:solidFill>
          </a:endParaRPr>
        </a:p>
      </dgm:t>
    </dgm:pt>
    <dgm:pt modelId="{471BC069-F5D5-41E9-936B-404B35343B05}" type="parTrans" cxnId="{C8067457-B0B2-4741-92A6-E2C0B0F139CE}">
      <dgm:prSet/>
      <dgm:spPr/>
      <dgm:t>
        <a:bodyPr/>
        <a:lstStyle/>
        <a:p>
          <a:endParaRPr lang="es-ES" sz="1200">
            <a:solidFill>
              <a:schemeClr val="tx1"/>
            </a:solidFill>
          </a:endParaRPr>
        </a:p>
      </dgm:t>
    </dgm:pt>
    <dgm:pt modelId="{F9BC808A-1016-47DB-8A42-3E11B2058BB7}" type="sibTrans" cxnId="{C8067457-B0B2-4741-92A6-E2C0B0F139CE}">
      <dgm:prSet/>
      <dgm:spPr/>
      <dgm:t>
        <a:bodyPr/>
        <a:lstStyle/>
        <a:p>
          <a:endParaRPr lang="es-ES" sz="1200">
            <a:solidFill>
              <a:schemeClr val="tx1"/>
            </a:solidFill>
          </a:endParaRPr>
        </a:p>
      </dgm:t>
    </dgm:pt>
    <dgm:pt modelId="{EFE652D2-5916-4FDF-AC10-87DD0FF1DC8C}" type="pres">
      <dgm:prSet presAssocID="{CFF25D07-AC1B-4F4D-ACF3-E113FB13838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26605DD-5EA0-48FE-BCF8-F2C9E8FE8A1F}" type="pres">
      <dgm:prSet presAssocID="{CFF25D07-AC1B-4F4D-ACF3-E113FB13838E}" presName="hierFlow" presStyleCnt="0"/>
      <dgm:spPr/>
    </dgm:pt>
    <dgm:pt modelId="{03632220-4E96-4FEF-86CD-FD7ACEB5A97B}" type="pres">
      <dgm:prSet presAssocID="{CFF25D07-AC1B-4F4D-ACF3-E113FB13838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986EAE46-A980-4BDD-BF15-A490B785C383}" type="pres">
      <dgm:prSet presAssocID="{85499E24-25FA-45F0-8633-1F7EAD10D03D}" presName="Name14" presStyleCnt="0"/>
      <dgm:spPr/>
    </dgm:pt>
    <dgm:pt modelId="{0F707094-A447-4EE0-8324-2A6B70663E64}" type="pres">
      <dgm:prSet presAssocID="{85499E24-25FA-45F0-8633-1F7EAD10D03D}" presName="level1Shape" presStyleLbl="node0" presStyleIdx="0" presStyleCnt="1">
        <dgm:presLayoutVars>
          <dgm:chPref val="3"/>
        </dgm:presLayoutVars>
      </dgm:prSet>
      <dgm:spPr/>
    </dgm:pt>
    <dgm:pt modelId="{02EF4932-EDEF-43EC-8683-194CF09589E2}" type="pres">
      <dgm:prSet presAssocID="{85499E24-25FA-45F0-8633-1F7EAD10D03D}" presName="hierChild2" presStyleCnt="0"/>
      <dgm:spPr/>
    </dgm:pt>
    <dgm:pt modelId="{D3C6D286-519A-45FA-A08D-C6C47AC8454F}" type="pres">
      <dgm:prSet presAssocID="{711BBE6F-08A4-4CEE-AD1F-C85775AEDC9A}" presName="Name19" presStyleLbl="parChTrans1D2" presStyleIdx="0" presStyleCnt="3"/>
      <dgm:spPr/>
    </dgm:pt>
    <dgm:pt modelId="{4CEF26F1-F28B-44B1-ADF8-266CC634589D}" type="pres">
      <dgm:prSet presAssocID="{81C5C632-A9D2-49EB-A4AB-298C1CDFADC3}" presName="Name21" presStyleCnt="0"/>
      <dgm:spPr/>
    </dgm:pt>
    <dgm:pt modelId="{40F1F99F-5B79-4491-B62E-15CCF291C630}" type="pres">
      <dgm:prSet presAssocID="{81C5C632-A9D2-49EB-A4AB-298C1CDFADC3}" presName="level2Shape" presStyleLbl="asst1" presStyleIdx="0" presStyleCnt="1"/>
      <dgm:spPr/>
    </dgm:pt>
    <dgm:pt modelId="{41B29D4A-B9EF-4CE0-AC08-241E95928052}" type="pres">
      <dgm:prSet presAssocID="{81C5C632-A9D2-49EB-A4AB-298C1CDFADC3}" presName="hierChild3" presStyleCnt="0"/>
      <dgm:spPr/>
    </dgm:pt>
    <dgm:pt modelId="{4872A832-BE35-4E6B-A6A0-DAB05CC1204A}" type="pres">
      <dgm:prSet presAssocID="{BEFFBD68-2792-4FAA-AC79-E0D0E3971F12}" presName="Name19" presStyleLbl="parChTrans1D2" presStyleIdx="1" presStyleCnt="3"/>
      <dgm:spPr/>
    </dgm:pt>
    <dgm:pt modelId="{BA0DACDD-E098-457F-BF24-27B82856AAF1}" type="pres">
      <dgm:prSet presAssocID="{0001BBBE-F9A6-4DE0-A026-3BC296C0D469}" presName="Name21" presStyleCnt="0"/>
      <dgm:spPr/>
    </dgm:pt>
    <dgm:pt modelId="{670D7B0A-E37A-459E-9FF9-9578F4D6A4A6}" type="pres">
      <dgm:prSet presAssocID="{0001BBBE-F9A6-4DE0-A026-3BC296C0D469}" presName="level2Shape" presStyleLbl="node2" presStyleIdx="0" presStyleCnt="2"/>
      <dgm:spPr/>
    </dgm:pt>
    <dgm:pt modelId="{3E470AB9-B161-4B62-861E-612660857669}" type="pres">
      <dgm:prSet presAssocID="{0001BBBE-F9A6-4DE0-A026-3BC296C0D469}" presName="hierChild3" presStyleCnt="0"/>
      <dgm:spPr/>
    </dgm:pt>
    <dgm:pt modelId="{C5519DFB-2E17-44F3-A37E-7D0D70452E9D}" type="pres">
      <dgm:prSet presAssocID="{471BC069-F5D5-41E9-936B-404B35343B05}" presName="Name19" presStyleLbl="parChTrans1D3" presStyleIdx="0" presStyleCnt="1"/>
      <dgm:spPr/>
    </dgm:pt>
    <dgm:pt modelId="{61D02347-AAFA-44E5-A7C5-1D7A77301D9E}" type="pres">
      <dgm:prSet presAssocID="{E392D478-71AF-4766-A2B8-AEB2DF59C8A5}" presName="Name21" presStyleCnt="0"/>
      <dgm:spPr/>
    </dgm:pt>
    <dgm:pt modelId="{BFB69236-2BCF-4F5A-8F63-84D295C3B851}" type="pres">
      <dgm:prSet presAssocID="{E392D478-71AF-4766-A2B8-AEB2DF59C8A5}" presName="level2Shape" presStyleLbl="node3" presStyleIdx="0" presStyleCnt="1"/>
      <dgm:spPr/>
    </dgm:pt>
    <dgm:pt modelId="{6D3AC6AA-26EF-47A7-AE05-46A314583AB2}" type="pres">
      <dgm:prSet presAssocID="{E392D478-71AF-4766-A2B8-AEB2DF59C8A5}" presName="hierChild3" presStyleCnt="0"/>
      <dgm:spPr/>
    </dgm:pt>
    <dgm:pt modelId="{E65AD36F-8DAA-4A73-9C74-BAD49E3EC147}" type="pres">
      <dgm:prSet presAssocID="{BD97752C-843B-4E4A-9EFF-13608871DAC9}" presName="Name19" presStyleLbl="parChTrans1D2" presStyleIdx="2" presStyleCnt="3"/>
      <dgm:spPr/>
    </dgm:pt>
    <dgm:pt modelId="{DDFF07B1-E1CF-44F8-A3BB-987EB7C2AB6E}" type="pres">
      <dgm:prSet presAssocID="{7C5C9CE0-5639-4607-A7C8-D2BC3F57ADAE}" presName="Name21" presStyleCnt="0"/>
      <dgm:spPr/>
    </dgm:pt>
    <dgm:pt modelId="{E07B4D8C-3105-437A-B57B-CD341EB8BD95}" type="pres">
      <dgm:prSet presAssocID="{7C5C9CE0-5639-4607-A7C8-D2BC3F57ADAE}" presName="level2Shape" presStyleLbl="node2" presStyleIdx="1" presStyleCnt="2"/>
      <dgm:spPr/>
    </dgm:pt>
    <dgm:pt modelId="{83D765B5-6B0D-40A7-B872-7DF595A2EB5F}" type="pres">
      <dgm:prSet presAssocID="{7C5C9CE0-5639-4607-A7C8-D2BC3F57ADAE}" presName="hierChild3" presStyleCnt="0"/>
      <dgm:spPr/>
    </dgm:pt>
    <dgm:pt modelId="{A966FA55-1E90-4717-8405-8D4E3A3364CB}" type="pres">
      <dgm:prSet presAssocID="{CFF25D07-AC1B-4F4D-ACF3-E113FB13838E}" presName="bgShapesFlow" presStyleCnt="0"/>
      <dgm:spPr/>
    </dgm:pt>
  </dgm:ptLst>
  <dgm:cxnLst>
    <dgm:cxn modelId="{E9F59C17-D590-4689-8E55-90666AE3F033}" srcId="{CFF25D07-AC1B-4F4D-ACF3-E113FB13838E}" destId="{85499E24-25FA-45F0-8633-1F7EAD10D03D}" srcOrd="0" destOrd="0" parTransId="{606CEC74-DB83-4496-B219-FCB605D33377}" sibTransId="{C00476C6-F4E3-4E49-9628-6A745C672309}"/>
    <dgm:cxn modelId="{D9FAD63E-5485-4902-9D1A-D3DE6473D6C1}" type="presOf" srcId="{BEFFBD68-2792-4FAA-AC79-E0D0E3971F12}" destId="{4872A832-BE35-4E6B-A6A0-DAB05CC1204A}" srcOrd="0" destOrd="0" presId="urn:microsoft.com/office/officeart/2005/8/layout/hierarchy6"/>
    <dgm:cxn modelId="{D31BE65E-B70B-4218-B6ED-02AF6F0716AD}" srcId="{85499E24-25FA-45F0-8633-1F7EAD10D03D}" destId="{0001BBBE-F9A6-4DE0-A026-3BC296C0D469}" srcOrd="1" destOrd="0" parTransId="{BEFFBD68-2792-4FAA-AC79-E0D0E3971F12}" sibTransId="{823C9426-FCE9-4523-BA07-20A891437986}"/>
    <dgm:cxn modelId="{4128825F-EB70-4093-BF27-8138453C873C}" srcId="{85499E24-25FA-45F0-8633-1F7EAD10D03D}" destId="{7C5C9CE0-5639-4607-A7C8-D2BC3F57ADAE}" srcOrd="2" destOrd="0" parTransId="{BD97752C-843B-4E4A-9EFF-13608871DAC9}" sibTransId="{4C9BDE3D-38A4-4DE5-B5E6-D5524B02DA07}"/>
    <dgm:cxn modelId="{8DFEDF67-0DCE-494F-AD51-DB958D715ED5}" type="presOf" srcId="{BD97752C-843B-4E4A-9EFF-13608871DAC9}" destId="{E65AD36F-8DAA-4A73-9C74-BAD49E3EC147}" srcOrd="0" destOrd="0" presId="urn:microsoft.com/office/officeart/2005/8/layout/hierarchy6"/>
    <dgm:cxn modelId="{A9C52F49-19EE-40E9-8830-E0EC5F9B5AC4}" type="presOf" srcId="{711BBE6F-08A4-4CEE-AD1F-C85775AEDC9A}" destId="{D3C6D286-519A-45FA-A08D-C6C47AC8454F}" srcOrd="0" destOrd="0" presId="urn:microsoft.com/office/officeart/2005/8/layout/hierarchy6"/>
    <dgm:cxn modelId="{7C5B3F4D-B604-4F42-B847-35FFF080022B}" type="presOf" srcId="{471BC069-F5D5-41E9-936B-404B35343B05}" destId="{C5519DFB-2E17-44F3-A37E-7D0D70452E9D}" srcOrd="0" destOrd="0" presId="urn:microsoft.com/office/officeart/2005/8/layout/hierarchy6"/>
    <dgm:cxn modelId="{BFB05D77-C5C2-4F7F-8F94-06CC5BED8BB6}" type="presOf" srcId="{7C5C9CE0-5639-4607-A7C8-D2BC3F57ADAE}" destId="{E07B4D8C-3105-437A-B57B-CD341EB8BD95}" srcOrd="0" destOrd="0" presId="urn:microsoft.com/office/officeart/2005/8/layout/hierarchy6"/>
    <dgm:cxn modelId="{C8067457-B0B2-4741-92A6-E2C0B0F139CE}" srcId="{0001BBBE-F9A6-4DE0-A026-3BC296C0D469}" destId="{E392D478-71AF-4766-A2B8-AEB2DF59C8A5}" srcOrd="0" destOrd="0" parTransId="{471BC069-F5D5-41E9-936B-404B35343B05}" sibTransId="{F9BC808A-1016-47DB-8A42-3E11B2058BB7}"/>
    <dgm:cxn modelId="{645E0D8C-66BC-43C5-B122-723B5320A48E}" type="presOf" srcId="{CFF25D07-AC1B-4F4D-ACF3-E113FB13838E}" destId="{EFE652D2-5916-4FDF-AC10-87DD0FF1DC8C}" srcOrd="0" destOrd="0" presId="urn:microsoft.com/office/officeart/2005/8/layout/hierarchy6"/>
    <dgm:cxn modelId="{F8B64094-438F-45DA-BD4F-CE21A0AB301C}" type="presOf" srcId="{0001BBBE-F9A6-4DE0-A026-3BC296C0D469}" destId="{670D7B0A-E37A-459E-9FF9-9578F4D6A4A6}" srcOrd="0" destOrd="0" presId="urn:microsoft.com/office/officeart/2005/8/layout/hierarchy6"/>
    <dgm:cxn modelId="{844F3BAA-790B-496C-8109-834A2FE4BE14}" type="presOf" srcId="{E392D478-71AF-4766-A2B8-AEB2DF59C8A5}" destId="{BFB69236-2BCF-4F5A-8F63-84D295C3B851}" srcOrd="0" destOrd="0" presId="urn:microsoft.com/office/officeart/2005/8/layout/hierarchy6"/>
    <dgm:cxn modelId="{0CE74ABE-206E-41CB-B873-01F8A20B13AD}" type="presOf" srcId="{85499E24-25FA-45F0-8633-1F7EAD10D03D}" destId="{0F707094-A447-4EE0-8324-2A6B70663E64}" srcOrd="0" destOrd="0" presId="urn:microsoft.com/office/officeart/2005/8/layout/hierarchy6"/>
    <dgm:cxn modelId="{D36B1DCF-F246-45B6-B953-821D57A5194E}" srcId="{85499E24-25FA-45F0-8633-1F7EAD10D03D}" destId="{81C5C632-A9D2-49EB-A4AB-298C1CDFADC3}" srcOrd="0" destOrd="0" parTransId="{711BBE6F-08A4-4CEE-AD1F-C85775AEDC9A}" sibTransId="{D35BB118-5DC5-42EA-B58B-CF1D7CCAF076}"/>
    <dgm:cxn modelId="{499272ED-C88F-4256-ACAE-4CD5E8C9CD1C}" type="presOf" srcId="{81C5C632-A9D2-49EB-A4AB-298C1CDFADC3}" destId="{40F1F99F-5B79-4491-B62E-15CCF291C630}" srcOrd="0" destOrd="0" presId="urn:microsoft.com/office/officeart/2005/8/layout/hierarchy6"/>
    <dgm:cxn modelId="{37277477-34E0-4AEF-875E-BF8CDD6A7878}" type="presParOf" srcId="{EFE652D2-5916-4FDF-AC10-87DD0FF1DC8C}" destId="{F26605DD-5EA0-48FE-BCF8-F2C9E8FE8A1F}" srcOrd="0" destOrd="0" presId="urn:microsoft.com/office/officeart/2005/8/layout/hierarchy6"/>
    <dgm:cxn modelId="{D4D0E2D5-4D8D-4AD3-8562-6F47C98F62E3}" type="presParOf" srcId="{F26605DD-5EA0-48FE-BCF8-F2C9E8FE8A1F}" destId="{03632220-4E96-4FEF-86CD-FD7ACEB5A97B}" srcOrd="0" destOrd="0" presId="urn:microsoft.com/office/officeart/2005/8/layout/hierarchy6"/>
    <dgm:cxn modelId="{9BFE5D67-2270-4F1A-B917-C42402C4D14F}" type="presParOf" srcId="{03632220-4E96-4FEF-86CD-FD7ACEB5A97B}" destId="{986EAE46-A980-4BDD-BF15-A490B785C383}" srcOrd="0" destOrd="0" presId="urn:microsoft.com/office/officeart/2005/8/layout/hierarchy6"/>
    <dgm:cxn modelId="{5524CBA6-6916-4971-9476-F67B15724D05}" type="presParOf" srcId="{986EAE46-A980-4BDD-BF15-A490B785C383}" destId="{0F707094-A447-4EE0-8324-2A6B70663E64}" srcOrd="0" destOrd="0" presId="urn:microsoft.com/office/officeart/2005/8/layout/hierarchy6"/>
    <dgm:cxn modelId="{0BA8891C-5997-42A3-BA41-5B109053739B}" type="presParOf" srcId="{986EAE46-A980-4BDD-BF15-A490B785C383}" destId="{02EF4932-EDEF-43EC-8683-194CF09589E2}" srcOrd="1" destOrd="0" presId="urn:microsoft.com/office/officeart/2005/8/layout/hierarchy6"/>
    <dgm:cxn modelId="{035F8AA0-95E0-4EEC-B663-5CB5E6DE0EA6}" type="presParOf" srcId="{02EF4932-EDEF-43EC-8683-194CF09589E2}" destId="{D3C6D286-519A-45FA-A08D-C6C47AC8454F}" srcOrd="0" destOrd="0" presId="urn:microsoft.com/office/officeart/2005/8/layout/hierarchy6"/>
    <dgm:cxn modelId="{69EE2D5C-B6E6-4AF5-9731-3652C88E60F1}" type="presParOf" srcId="{02EF4932-EDEF-43EC-8683-194CF09589E2}" destId="{4CEF26F1-F28B-44B1-ADF8-266CC634589D}" srcOrd="1" destOrd="0" presId="urn:microsoft.com/office/officeart/2005/8/layout/hierarchy6"/>
    <dgm:cxn modelId="{FA09E593-BE2A-45A3-B766-956E676211A6}" type="presParOf" srcId="{4CEF26F1-F28B-44B1-ADF8-266CC634589D}" destId="{40F1F99F-5B79-4491-B62E-15CCF291C630}" srcOrd="0" destOrd="0" presId="urn:microsoft.com/office/officeart/2005/8/layout/hierarchy6"/>
    <dgm:cxn modelId="{B0029FD4-781E-492B-A69A-5F2C6FD38EFF}" type="presParOf" srcId="{4CEF26F1-F28B-44B1-ADF8-266CC634589D}" destId="{41B29D4A-B9EF-4CE0-AC08-241E95928052}" srcOrd="1" destOrd="0" presId="urn:microsoft.com/office/officeart/2005/8/layout/hierarchy6"/>
    <dgm:cxn modelId="{08B550F5-F585-408F-A020-2803E30C34A9}" type="presParOf" srcId="{02EF4932-EDEF-43EC-8683-194CF09589E2}" destId="{4872A832-BE35-4E6B-A6A0-DAB05CC1204A}" srcOrd="2" destOrd="0" presId="urn:microsoft.com/office/officeart/2005/8/layout/hierarchy6"/>
    <dgm:cxn modelId="{156E0772-A44B-438B-85F3-0B6EC1A53CF5}" type="presParOf" srcId="{02EF4932-EDEF-43EC-8683-194CF09589E2}" destId="{BA0DACDD-E098-457F-BF24-27B82856AAF1}" srcOrd="3" destOrd="0" presId="urn:microsoft.com/office/officeart/2005/8/layout/hierarchy6"/>
    <dgm:cxn modelId="{635DD04E-1FE7-4F7D-AD39-0F89C80ACE14}" type="presParOf" srcId="{BA0DACDD-E098-457F-BF24-27B82856AAF1}" destId="{670D7B0A-E37A-459E-9FF9-9578F4D6A4A6}" srcOrd="0" destOrd="0" presId="urn:microsoft.com/office/officeart/2005/8/layout/hierarchy6"/>
    <dgm:cxn modelId="{8219B2A7-9DD0-4D37-BD28-7B6D53DD5176}" type="presParOf" srcId="{BA0DACDD-E098-457F-BF24-27B82856AAF1}" destId="{3E470AB9-B161-4B62-861E-612660857669}" srcOrd="1" destOrd="0" presId="urn:microsoft.com/office/officeart/2005/8/layout/hierarchy6"/>
    <dgm:cxn modelId="{88D26CF3-77C0-4B59-B8EB-0105C8E8D9A7}" type="presParOf" srcId="{3E470AB9-B161-4B62-861E-612660857669}" destId="{C5519DFB-2E17-44F3-A37E-7D0D70452E9D}" srcOrd="0" destOrd="0" presId="urn:microsoft.com/office/officeart/2005/8/layout/hierarchy6"/>
    <dgm:cxn modelId="{A268209A-1B16-425A-8DF3-9BB2C2F231AA}" type="presParOf" srcId="{3E470AB9-B161-4B62-861E-612660857669}" destId="{61D02347-AAFA-44E5-A7C5-1D7A77301D9E}" srcOrd="1" destOrd="0" presId="urn:microsoft.com/office/officeart/2005/8/layout/hierarchy6"/>
    <dgm:cxn modelId="{17B0A11C-2D19-4F87-96A8-BFC4BD8CE150}" type="presParOf" srcId="{61D02347-AAFA-44E5-A7C5-1D7A77301D9E}" destId="{BFB69236-2BCF-4F5A-8F63-84D295C3B851}" srcOrd="0" destOrd="0" presId="urn:microsoft.com/office/officeart/2005/8/layout/hierarchy6"/>
    <dgm:cxn modelId="{17140187-F753-4794-95C4-F04AEB5C5B7A}" type="presParOf" srcId="{61D02347-AAFA-44E5-A7C5-1D7A77301D9E}" destId="{6D3AC6AA-26EF-47A7-AE05-46A314583AB2}" srcOrd="1" destOrd="0" presId="urn:microsoft.com/office/officeart/2005/8/layout/hierarchy6"/>
    <dgm:cxn modelId="{A899879F-06B8-4870-AD21-7410EEF002A1}" type="presParOf" srcId="{02EF4932-EDEF-43EC-8683-194CF09589E2}" destId="{E65AD36F-8DAA-4A73-9C74-BAD49E3EC147}" srcOrd="4" destOrd="0" presId="urn:microsoft.com/office/officeart/2005/8/layout/hierarchy6"/>
    <dgm:cxn modelId="{531D3714-2E4F-4194-A75E-3460275C25BF}" type="presParOf" srcId="{02EF4932-EDEF-43EC-8683-194CF09589E2}" destId="{DDFF07B1-E1CF-44F8-A3BB-987EB7C2AB6E}" srcOrd="5" destOrd="0" presId="urn:microsoft.com/office/officeart/2005/8/layout/hierarchy6"/>
    <dgm:cxn modelId="{85495911-C816-4CDE-B62F-13BFAB228027}" type="presParOf" srcId="{DDFF07B1-E1CF-44F8-A3BB-987EB7C2AB6E}" destId="{E07B4D8C-3105-437A-B57B-CD341EB8BD95}" srcOrd="0" destOrd="0" presId="urn:microsoft.com/office/officeart/2005/8/layout/hierarchy6"/>
    <dgm:cxn modelId="{E4B31356-102B-4623-B37D-14778145F486}" type="presParOf" srcId="{DDFF07B1-E1CF-44F8-A3BB-987EB7C2AB6E}" destId="{83D765B5-6B0D-40A7-B872-7DF595A2EB5F}" srcOrd="1" destOrd="0" presId="urn:microsoft.com/office/officeart/2005/8/layout/hierarchy6"/>
    <dgm:cxn modelId="{56EB475D-CA76-455C-AD70-9D3BE7537FEC}" type="presParOf" srcId="{EFE652D2-5916-4FDF-AC10-87DD0FF1DC8C}" destId="{A966FA55-1E90-4717-8405-8D4E3A3364CB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199BB1-CF5B-4733-8750-8EA705D0EA0C}" type="doc">
      <dgm:prSet loTypeId="urn:microsoft.com/office/officeart/2005/8/layout/hList7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DAACE740-EC18-41C7-9099-05768D4F2929}">
      <dgm:prSet phldrT="[Texto]"/>
      <dgm:spPr/>
      <dgm:t>
        <a:bodyPr/>
        <a:lstStyle/>
        <a:p>
          <a:pPr algn="just"/>
          <a:r>
            <a:rPr lang="es-CO" dirty="0"/>
            <a:t>Realizar la </a:t>
          </a:r>
          <a:r>
            <a:rPr lang="es-CO" b="1" dirty="0"/>
            <a:t>evaluación del estado de la degradación </a:t>
          </a:r>
          <a:r>
            <a:rPr lang="es-CO" dirty="0"/>
            <a:t>de la tierra a nivel nacional, </a:t>
          </a:r>
          <a:r>
            <a:rPr lang="es-CO" dirty="0" err="1"/>
            <a:t>subnacional</a:t>
          </a:r>
          <a:r>
            <a:rPr lang="es-CO" dirty="0"/>
            <a:t> y local e identificar buenas prácticas de MST</a:t>
          </a:r>
          <a:endParaRPr lang="es-ES" dirty="0"/>
        </a:p>
      </dgm:t>
    </dgm:pt>
    <dgm:pt modelId="{27703502-AD8C-4A1F-89AB-9D782B2A4873}" type="parTrans" cxnId="{293B0DAA-EDE7-4940-8555-AE56324298FE}">
      <dgm:prSet/>
      <dgm:spPr/>
      <dgm:t>
        <a:bodyPr/>
        <a:lstStyle/>
        <a:p>
          <a:endParaRPr lang="es-ES"/>
        </a:p>
      </dgm:t>
    </dgm:pt>
    <dgm:pt modelId="{3E6F8E68-87D4-45C3-836E-8AEECAC2874F}" type="sibTrans" cxnId="{293B0DAA-EDE7-4940-8555-AE56324298FE}">
      <dgm:prSet/>
      <dgm:spPr/>
      <dgm:t>
        <a:bodyPr/>
        <a:lstStyle/>
        <a:p>
          <a:endParaRPr lang="es-ES"/>
        </a:p>
      </dgm:t>
    </dgm:pt>
    <dgm:pt modelId="{D54744A3-BB71-4BE3-B6D7-D119AEFE07D0}">
      <dgm:prSet phldrT="[Texto]"/>
      <dgm:spPr/>
      <dgm:t>
        <a:bodyPr/>
        <a:lstStyle/>
        <a:p>
          <a:pPr algn="just"/>
          <a:r>
            <a:rPr lang="es-CO" dirty="0"/>
            <a:t>Incorporar las evaluaciones de DDTS y el MST en </a:t>
          </a:r>
          <a:r>
            <a:rPr lang="es-CO" b="1" dirty="0"/>
            <a:t>instrumentos de planificación, gestión  y desarrollo territorial </a:t>
          </a:r>
          <a:r>
            <a:rPr lang="es-CO" dirty="0"/>
            <a:t>de escala nacional, regional y local </a:t>
          </a:r>
          <a:endParaRPr lang="es-ES" dirty="0"/>
        </a:p>
      </dgm:t>
    </dgm:pt>
    <dgm:pt modelId="{15AE4A85-9AFC-4EF8-BC11-CEB4CA0FE222}" type="parTrans" cxnId="{79207158-F500-4353-9224-75AF451F7FF2}">
      <dgm:prSet/>
      <dgm:spPr/>
      <dgm:t>
        <a:bodyPr/>
        <a:lstStyle/>
        <a:p>
          <a:endParaRPr lang="es-ES"/>
        </a:p>
      </dgm:t>
    </dgm:pt>
    <dgm:pt modelId="{120200B2-95BF-446D-8E8D-85DEC0EB3B46}" type="sibTrans" cxnId="{79207158-F500-4353-9224-75AF451F7FF2}">
      <dgm:prSet/>
      <dgm:spPr/>
      <dgm:t>
        <a:bodyPr/>
        <a:lstStyle/>
        <a:p>
          <a:endParaRPr lang="es-ES"/>
        </a:p>
      </dgm:t>
    </dgm:pt>
    <dgm:pt modelId="{AB78FA20-AD96-4781-AAD7-DD87BA161B06}">
      <dgm:prSet phldrT="[Texto]"/>
      <dgm:spPr/>
      <dgm:t>
        <a:bodyPr/>
        <a:lstStyle/>
        <a:p>
          <a:pPr algn="just"/>
          <a:r>
            <a:rPr lang="es-CO" dirty="0"/>
            <a:t>Ampliar procesos de </a:t>
          </a:r>
          <a:r>
            <a:rPr lang="es-CO" b="1" dirty="0"/>
            <a:t>practicas ejemplares de MST </a:t>
          </a:r>
          <a:r>
            <a:rPr lang="es-CO" dirty="0"/>
            <a:t>mediante acciones en terreno y toma de decisiones estratégicas desde lo local</a:t>
          </a:r>
          <a:endParaRPr lang="es-ES" dirty="0"/>
        </a:p>
      </dgm:t>
    </dgm:pt>
    <dgm:pt modelId="{AB20FD58-C985-463C-BDE9-B0C6F63CA5E6}" type="parTrans" cxnId="{A72A07E2-B3D9-419D-8564-4D4E1C640C11}">
      <dgm:prSet/>
      <dgm:spPr/>
      <dgm:t>
        <a:bodyPr/>
        <a:lstStyle/>
        <a:p>
          <a:endParaRPr lang="es-ES"/>
        </a:p>
      </dgm:t>
    </dgm:pt>
    <dgm:pt modelId="{183BD5AA-7AD8-4A44-B115-820E55B07A8E}" type="sibTrans" cxnId="{A72A07E2-B3D9-419D-8564-4D4E1C640C11}">
      <dgm:prSet/>
      <dgm:spPr/>
      <dgm:t>
        <a:bodyPr/>
        <a:lstStyle/>
        <a:p>
          <a:endParaRPr lang="es-ES"/>
        </a:p>
      </dgm:t>
    </dgm:pt>
    <dgm:pt modelId="{F946FEDF-8044-4C8F-8E33-DAFD458DDF28}">
      <dgm:prSet/>
      <dgm:spPr/>
      <dgm:t>
        <a:bodyPr/>
        <a:lstStyle/>
        <a:p>
          <a:pPr algn="just"/>
          <a:r>
            <a:rPr lang="es-CO" dirty="0"/>
            <a:t>Promover procesos de fortalecimiento de  </a:t>
          </a:r>
          <a:r>
            <a:rPr lang="es-CO" b="1" dirty="0"/>
            <a:t>capacidades instituciones </a:t>
          </a:r>
          <a:r>
            <a:rPr lang="es-CO" dirty="0"/>
            <a:t>y locales en relación con el enfoque y prácticas de MST</a:t>
          </a:r>
        </a:p>
      </dgm:t>
    </dgm:pt>
    <dgm:pt modelId="{21AEFC65-C00B-41D6-9249-675C86992243}" type="parTrans" cxnId="{3F3BADE1-0CD4-4D53-8D56-4399D43C0A07}">
      <dgm:prSet/>
      <dgm:spPr/>
      <dgm:t>
        <a:bodyPr/>
        <a:lstStyle/>
        <a:p>
          <a:endParaRPr lang="es-ES"/>
        </a:p>
      </dgm:t>
    </dgm:pt>
    <dgm:pt modelId="{7397D947-108B-447C-AD38-8A6BB5FE59E8}" type="sibTrans" cxnId="{3F3BADE1-0CD4-4D53-8D56-4399D43C0A07}">
      <dgm:prSet/>
      <dgm:spPr/>
      <dgm:t>
        <a:bodyPr/>
        <a:lstStyle/>
        <a:p>
          <a:endParaRPr lang="es-ES"/>
        </a:p>
      </dgm:t>
    </dgm:pt>
    <dgm:pt modelId="{6DB78CE4-65B3-418C-B2CC-96EE05B79510}" type="pres">
      <dgm:prSet presAssocID="{1D199BB1-CF5B-4733-8750-8EA705D0EA0C}" presName="Name0" presStyleCnt="0">
        <dgm:presLayoutVars>
          <dgm:dir/>
          <dgm:resizeHandles val="exact"/>
        </dgm:presLayoutVars>
      </dgm:prSet>
      <dgm:spPr/>
    </dgm:pt>
    <dgm:pt modelId="{B60C0BA5-FE9D-4811-BEF4-359953D3D69F}" type="pres">
      <dgm:prSet presAssocID="{1D199BB1-CF5B-4733-8750-8EA705D0EA0C}" presName="fgShape" presStyleLbl="fgShp" presStyleIdx="0" presStyleCnt="1"/>
      <dgm:spPr/>
    </dgm:pt>
    <dgm:pt modelId="{91678F2F-BD57-45BE-A544-94D734B62BF4}" type="pres">
      <dgm:prSet presAssocID="{1D199BB1-CF5B-4733-8750-8EA705D0EA0C}" presName="linComp" presStyleCnt="0"/>
      <dgm:spPr/>
    </dgm:pt>
    <dgm:pt modelId="{EFC46F97-A4CD-4A74-ACC0-D32231850FFA}" type="pres">
      <dgm:prSet presAssocID="{DAACE740-EC18-41C7-9099-05768D4F2929}" presName="compNode" presStyleCnt="0"/>
      <dgm:spPr/>
    </dgm:pt>
    <dgm:pt modelId="{52187611-3AD2-4B0A-BB28-DE5E23B8777A}" type="pres">
      <dgm:prSet presAssocID="{DAACE740-EC18-41C7-9099-05768D4F2929}" presName="bkgdShape" presStyleLbl="node1" presStyleIdx="0" presStyleCnt="4"/>
      <dgm:spPr/>
    </dgm:pt>
    <dgm:pt modelId="{AA9AEC5E-3267-442C-899F-26A2470C2885}" type="pres">
      <dgm:prSet presAssocID="{DAACE740-EC18-41C7-9099-05768D4F2929}" presName="nodeTx" presStyleLbl="node1" presStyleIdx="0" presStyleCnt="4">
        <dgm:presLayoutVars>
          <dgm:bulletEnabled val="1"/>
        </dgm:presLayoutVars>
      </dgm:prSet>
      <dgm:spPr/>
    </dgm:pt>
    <dgm:pt modelId="{6BB821CB-3F51-42AB-98B2-4819A834E496}" type="pres">
      <dgm:prSet presAssocID="{DAACE740-EC18-41C7-9099-05768D4F2929}" presName="invisiNode" presStyleLbl="node1" presStyleIdx="0" presStyleCnt="4"/>
      <dgm:spPr/>
    </dgm:pt>
    <dgm:pt modelId="{EF266F50-9553-4921-8F5F-8A68B0F6ED16}" type="pres">
      <dgm:prSet presAssocID="{DAACE740-EC18-41C7-9099-05768D4F2929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D48E121-45D1-41FE-A653-8A2069990361}" type="pres">
      <dgm:prSet presAssocID="{3E6F8E68-87D4-45C3-836E-8AEECAC2874F}" presName="sibTrans" presStyleLbl="sibTrans2D1" presStyleIdx="0" presStyleCnt="0"/>
      <dgm:spPr/>
    </dgm:pt>
    <dgm:pt modelId="{E12C7060-90DE-4CE4-B663-C1AE13CA0167}" type="pres">
      <dgm:prSet presAssocID="{D54744A3-BB71-4BE3-B6D7-D119AEFE07D0}" presName="compNode" presStyleCnt="0"/>
      <dgm:spPr/>
    </dgm:pt>
    <dgm:pt modelId="{212A30FC-036D-4392-A4F2-F49D105085AC}" type="pres">
      <dgm:prSet presAssocID="{D54744A3-BB71-4BE3-B6D7-D119AEFE07D0}" presName="bkgdShape" presStyleLbl="node1" presStyleIdx="1" presStyleCnt="4"/>
      <dgm:spPr/>
    </dgm:pt>
    <dgm:pt modelId="{DA246D4B-E84B-4152-A033-2E4CB2F21DE6}" type="pres">
      <dgm:prSet presAssocID="{D54744A3-BB71-4BE3-B6D7-D119AEFE07D0}" presName="nodeTx" presStyleLbl="node1" presStyleIdx="1" presStyleCnt="4">
        <dgm:presLayoutVars>
          <dgm:bulletEnabled val="1"/>
        </dgm:presLayoutVars>
      </dgm:prSet>
      <dgm:spPr/>
    </dgm:pt>
    <dgm:pt modelId="{77D57040-F7EB-474C-BE69-79D7C0ACEE7F}" type="pres">
      <dgm:prSet presAssocID="{D54744A3-BB71-4BE3-B6D7-D119AEFE07D0}" presName="invisiNode" presStyleLbl="node1" presStyleIdx="1" presStyleCnt="4"/>
      <dgm:spPr/>
    </dgm:pt>
    <dgm:pt modelId="{E4F58DE0-C0AC-4504-8B9E-D1D36D0D2310}" type="pres">
      <dgm:prSet presAssocID="{D54744A3-BB71-4BE3-B6D7-D119AEFE07D0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5000" r="-15000"/>
          </a:stretch>
        </a:blipFill>
      </dgm:spPr>
    </dgm:pt>
    <dgm:pt modelId="{B9F77F26-4E50-4590-BD8E-B94EB8A140CB}" type="pres">
      <dgm:prSet presAssocID="{120200B2-95BF-446D-8E8D-85DEC0EB3B46}" presName="sibTrans" presStyleLbl="sibTrans2D1" presStyleIdx="0" presStyleCnt="0"/>
      <dgm:spPr/>
    </dgm:pt>
    <dgm:pt modelId="{C7EADF57-C1B4-417C-BCD8-79A17EB9D792}" type="pres">
      <dgm:prSet presAssocID="{AB78FA20-AD96-4781-AAD7-DD87BA161B06}" presName="compNode" presStyleCnt="0"/>
      <dgm:spPr/>
    </dgm:pt>
    <dgm:pt modelId="{602C0C7F-1CE5-4F81-ADBE-661329F67A66}" type="pres">
      <dgm:prSet presAssocID="{AB78FA20-AD96-4781-AAD7-DD87BA161B06}" presName="bkgdShape" presStyleLbl="node1" presStyleIdx="2" presStyleCnt="4"/>
      <dgm:spPr/>
    </dgm:pt>
    <dgm:pt modelId="{E37E5467-65D8-46EF-AAF2-C35AEBA51AA2}" type="pres">
      <dgm:prSet presAssocID="{AB78FA20-AD96-4781-AAD7-DD87BA161B06}" presName="nodeTx" presStyleLbl="node1" presStyleIdx="2" presStyleCnt="4">
        <dgm:presLayoutVars>
          <dgm:bulletEnabled val="1"/>
        </dgm:presLayoutVars>
      </dgm:prSet>
      <dgm:spPr/>
    </dgm:pt>
    <dgm:pt modelId="{22C881F6-49F6-45D5-B14F-8DB44F7FD32B}" type="pres">
      <dgm:prSet presAssocID="{AB78FA20-AD96-4781-AAD7-DD87BA161B06}" presName="invisiNode" presStyleLbl="node1" presStyleIdx="2" presStyleCnt="4"/>
      <dgm:spPr/>
    </dgm:pt>
    <dgm:pt modelId="{CC8EA79C-C5E3-42EA-B85E-F3441D9F2E74}" type="pres">
      <dgm:prSet presAssocID="{AB78FA20-AD96-4781-AAD7-DD87BA161B06}" presName="imagNode" presStyleLbl="fgImgPlace1" presStyleIdx="2" presStyleCnt="4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64E2E932-A067-4167-A1A4-655F6B5FB887}" type="pres">
      <dgm:prSet presAssocID="{183BD5AA-7AD8-4A44-B115-820E55B07A8E}" presName="sibTrans" presStyleLbl="sibTrans2D1" presStyleIdx="0" presStyleCnt="0"/>
      <dgm:spPr/>
    </dgm:pt>
    <dgm:pt modelId="{12E8CFD3-2319-4248-A638-2C205420C18F}" type="pres">
      <dgm:prSet presAssocID="{F946FEDF-8044-4C8F-8E33-DAFD458DDF28}" presName="compNode" presStyleCnt="0"/>
      <dgm:spPr/>
    </dgm:pt>
    <dgm:pt modelId="{7ECAA679-67DC-49A8-AD1D-75C72EB49180}" type="pres">
      <dgm:prSet presAssocID="{F946FEDF-8044-4C8F-8E33-DAFD458DDF28}" presName="bkgdShape" presStyleLbl="node1" presStyleIdx="3" presStyleCnt="4"/>
      <dgm:spPr/>
    </dgm:pt>
    <dgm:pt modelId="{9326D32E-B14B-4349-BEF2-6908D964B763}" type="pres">
      <dgm:prSet presAssocID="{F946FEDF-8044-4C8F-8E33-DAFD458DDF28}" presName="nodeTx" presStyleLbl="node1" presStyleIdx="3" presStyleCnt="4">
        <dgm:presLayoutVars>
          <dgm:bulletEnabled val="1"/>
        </dgm:presLayoutVars>
      </dgm:prSet>
      <dgm:spPr/>
    </dgm:pt>
    <dgm:pt modelId="{23E071C1-A89F-4634-B169-88AF8EF6AA40}" type="pres">
      <dgm:prSet presAssocID="{F946FEDF-8044-4C8F-8E33-DAFD458DDF28}" presName="invisiNode" presStyleLbl="node1" presStyleIdx="3" presStyleCnt="4"/>
      <dgm:spPr/>
    </dgm:pt>
    <dgm:pt modelId="{36854D6B-FA71-445A-A790-874929A49637}" type="pres">
      <dgm:prSet presAssocID="{F946FEDF-8044-4C8F-8E33-DAFD458DDF28}" presName="imagNode" presStyleLbl="fgImgPlace1" presStyleIdx="3" presStyleCnt="4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</dgm:ptLst>
  <dgm:cxnLst>
    <dgm:cxn modelId="{5B72D018-4221-4735-8293-D4FD2C1F94BC}" type="presOf" srcId="{183BD5AA-7AD8-4A44-B115-820E55B07A8E}" destId="{64E2E932-A067-4167-A1A4-655F6B5FB887}" srcOrd="0" destOrd="0" presId="urn:microsoft.com/office/officeart/2005/8/layout/hList7"/>
    <dgm:cxn modelId="{5768635B-DC14-40D8-B694-61D860EA74E6}" type="presOf" srcId="{1D199BB1-CF5B-4733-8750-8EA705D0EA0C}" destId="{6DB78CE4-65B3-418C-B2CC-96EE05B79510}" srcOrd="0" destOrd="0" presId="urn:microsoft.com/office/officeart/2005/8/layout/hList7"/>
    <dgm:cxn modelId="{B3274849-0CEB-4E17-BC37-111650CBB58D}" type="presOf" srcId="{F946FEDF-8044-4C8F-8E33-DAFD458DDF28}" destId="{7ECAA679-67DC-49A8-AD1D-75C72EB49180}" srcOrd="0" destOrd="0" presId="urn:microsoft.com/office/officeart/2005/8/layout/hList7"/>
    <dgm:cxn modelId="{E12EDB4A-0A32-4CF1-B598-0A2FDFA0F8F5}" type="presOf" srcId="{AB78FA20-AD96-4781-AAD7-DD87BA161B06}" destId="{E37E5467-65D8-46EF-AAF2-C35AEBA51AA2}" srcOrd="1" destOrd="0" presId="urn:microsoft.com/office/officeart/2005/8/layout/hList7"/>
    <dgm:cxn modelId="{A8494A74-327E-4A7C-9690-FA145CAF42CA}" type="presOf" srcId="{DAACE740-EC18-41C7-9099-05768D4F2929}" destId="{52187611-3AD2-4B0A-BB28-DE5E23B8777A}" srcOrd="0" destOrd="0" presId="urn:microsoft.com/office/officeart/2005/8/layout/hList7"/>
    <dgm:cxn modelId="{79207158-F500-4353-9224-75AF451F7FF2}" srcId="{1D199BB1-CF5B-4733-8750-8EA705D0EA0C}" destId="{D54744A3-BB71-4BE3-B6D7-D119AEFE07D0}" srcOrd="1" destOrd="0" parTransId="{15AE4A85-9AFC-4EF8-BC11-CEB4CA0FE222}" sibTransId="{120200B2-95BF-446D-8E8D-85DEC0EB3B46}"/>
    <dgm:cxn modelId="{62B6CA7C-9439-41E2-82FE-4FBC22FCC7CA}" type="presOf" srcId="{AB78FA20-AD96-4781-AAD7-DD87BA161B06}" destId="{602C0C7F-1CE5-4F81-ADBE-661329F67A66}" srcOrd="0" destOrd="0" presId="urn:microsoft.com/office/officeart/2005/8/layout/hList7"/>
    <dgm:cxn modelId="{14C3A590-8FCC-4FDD-A24C-43DF446BF840}" type="presOf" srcId="{DAACE740-EC18-41C7-9099-05768D4F2929}" destId="{AA9AEC5E-3267-442C-899F-26A2470C2885}" srcOrd="1" destOrd="0" presId="urn:microsoft.com/office/officeart/2005/8/layout/hList7"/>
    <dgm:cxn modelId="{65A6D391-E0D4-4509-BFE2-90A4C30C3D12}" type="presOf" srcId="{120200B2-95BF-446D-8E8D-85DEC0EB3B46}" destId="{B9F77F26-4E50-4590-BD8E-B94EB8A140CB}" srcOrd="0" destOrd="0" presId="urn:microsoft.com/office/officeart/2005/8/layout/hList7"/>
    <dgm:cxn modelId="{2EE1ACA6-5434-4052-B2D2-8D744440C021}" type="presOf" srcId="{F946FEDF-8044-4C8F-8E33-DAFD458DDF28}" destId="{9326D32E-B14B-4349-BEF2-6908D964B763}" srcOrd="1" destOrd="0" presId="urn:microsoft.com/office/officeart/2005/8/layout/hList7"/>
    <dgm:cxn modelId="{293B0DAA-EDE7-4940-8555-AE56324298FE}" srcId="{1D199BB1-CF5B-4733-8750-8EA705D0EA0C}" destId="{DAACE740-EC18-41C7-9099-05768D4F2929}" srcOrd="0" destOrd="0" parTransId="{27703502-AD8C-4A1F-89AB-9D782B2A4873}" sibTransId="{3E6F8E68-87D4-45C3-836E-8AEECAC2874F}"/>
    <dgm:cxn modelId="{838A7FAA-F68D-4FE7-9855-D78DDEC58CBA}" type="presOf" srcId="{D54744A3-BB71-4BE3-B6D7-D119AEFE07D0}" destId="{DA246D4B-E84B-4152-A033-2E4CB2F21DE6}" srcOrd="1" destOrd="0" presId="urn:microsoft.com/office/officeart/2005/8/layout/hList7"/>
    <dgm:cxn modelId="{2B4BFFC4-58E6-452C-A6A1-5D45F3AF8321}" type="presOf" srcId="{D54744A3-BB71-4BE3-B6D7-D119AEFE07D0}" destId="{212A30FC-036D-4392-A4F2-F49D105085AC}" srcOrd="0" destOrd="0" presId="urn:microsoft.com/office/officeart/2005/8/layout/hList7"/>
    <dgm:cxn modelId="{24B90FE0-36DE-4D0A-BB3B-DD792585F027}" type="presOf" srcId="{3E6F8E68-87D4-45C3-836E-8AEECAC2874F}" destId="{2D48E121-45D1-41FE-A653-8A2069990361}" srcOrd="0" destOrd="0" presId="urn:microsoft.com/office/officeart/2005/8/layout/hList7"/>
    <dgm:cxn modelId="{3F3BADE1-0CD4-4D53-8D56-4399D43C0A07}" srcId="{1D199BB1-CF5B-4733-8750-8EA705D0EA0C}" destId="{F946FEDF-8044-4C8F-8E33-DAFD458DDF28}" srcOrd="3" destOrd="0" parTransId="{21AEFC65-C00B-41D6-9249-675C86992243}" sibTransId="{7397D947-108B-447C-AD38-8A6BB5FE59E8}"/>
    <dgm:cxn modelId="{A72A07E2-B3D9-419D-8564-4D4E1C640C11}" srcId="{1D199BB1-CF5B-4733-8750-8EA705D0EA0C}" destId="{AB78FA20-AD96-4781-AAD7-DD87BA161B06}" srcOrd="2" destOrd="0" parTransId="{AB20FD58-C985-463C-BDE9-B0C6F63CA5E6}" sibTransId="{183BD5AA-7AD8-4A44-B115-820E55B07A8E}"/>
    <dgm:cxn modelId="{F0A324FC-0C26-45BC-A170-4D5B3BB2262E}" type="presParOf" srcId="{6DB78CE4-65B3-418C-B2CC-96EE05B79510}" destId="{B60C0BA5-FE9D-4811-BEF4-359953D3D69F}" srcOrd="0" destOrd="0" presId="urn:microsoft.com/office/officeart/2005/8/layout/hList7"/>
    <dgm:cxn modelId="{8CD7F904-3B86-44CE-B53B-4F77DCC23915}" type="presParOf" srcId="{6DB78CE4-65B3-418C-B2CC-96EE05B79510}" destId="{91678F2F-BD57-45BE-A544-94D734B62BF4}" srcOrd="1" destOrd="0" presId="urn:microsoft.com/office/officeart/2005/8/layout/hList7"/>
    <dgm:cxn modelId="{65F9DD10-DA4C-483B-BC20-89AD82C15F2F}" type="presParOf" srcId="{91678F2F-BD57-45BE-A544-94D734B62BF4}" destId="{EFC46F97-A4CD-4A74-ACC0-D32231850FFA}" srcOrd="0" destOrd="0" presId="urn:microsoft.com/office/officeart/2005/8/layout/hList7"/>
    <dgm:cxn modelId="{7146C8BF-F7FB-44C3-8AFC-699A2D85687B}" type="presParOf" srcId="{EFC46F97-A4CD-4A74-ACC0-D32231850FFA}" destId="{52187611-3AD2-4B0A-BB28-DE5E23B8777A}" srcOrd="0" destOrd="0" presId="urn:microsoft.com/office/officeart/2005/8/layout/hList7"/>
    <dgm:cxn modelId="{D62FBFB5-B5EF-4764-B637-323CD06A24BF}" type="presParOf" srcId="{EFC46F97-A4CD-4A74-ACC0-D32231850FFA}" destId="{AA9AEC5E-3267-442C-899F-26A2470C2885}" srcOrd="1" destOrd="0" presId="urn:microsoft.com/office/officeart/2005/8/layout/hList7"/>
    <dgm:cxn modelId="{226617D9-5329-4894-913A-DC1D43E9A53A}" type="presParOf" srcId="{EFC46F97-A4CD-4A74-ACC0-D32231850FFA}" destId="{6BB821CB-3F51-42AB-98B2-4819A834E496}" srcOrd="2" destOrd="0" presId="urn:microsoft.com/office/officeart/2005/8/layout/hList7"/>
    <dgm:cxn modelId="{17AF63F5-1127-4008-839B-E87698602A15}" type="presParOf" srcId="{EFC46F97-A4CD-4A74-ACC0-D32231850FFA}" destId="{EF266F50-9553-4921-8F5F-8A68B0F6ED16}" srcOrd="3" destOrd="0" presId="urn:microsoft.com/office/officeart/2005/8/layout/hList7"/>
    <dgm:cxn modelId="{2D035E3C-B1D9-490E-A97B-9BA89CBEF8F2}" type="presParOf" srcId="{91678F2F-BD57-45BE-A544-94D734B62BF4}" destId="{2D48E121-45D1-41FE-A653-8A2069990361}" srcOrd="1" destOrd="0" presId="urn:microsoft.com/office/officeart/2005/8/layout/hList7"/>
    <dgm:cxn modelId="{C9BB396B-2252-4143-9C44-D49D7E024684}" type="presParOf" srcId="{91678F2F-BD57-45BE-A544-94D734B62BF4}" destId="{E12C7060-90DE-4CE4-B663-C1AE13CA0167}" srcOrd="2" destOrd="0" presId="urn:microsoft.com/office/officeart/2005/8/layout/hList7"/>
    <dgm:cxn modelId="{CE35938F-EBBD-4289-A470-1A15FEC422C9}" type="presParOf" srcId="{E12C7060-90DE-4CE4-B663-C1AE13CA0167}" destId="{212A30FC-036D-4392-A4F2-F49D105085AC}" srcOrd="0" destOrd="0" presId="urn:microsoft.com/office/officeart/2005/8/layout/hList7"/>
    <dgm:cxn modelId="{9FA5FBCD-0302-4A57-A99C-3D5E6DABC315}" type="presParOf" srcId="{E12C7060-90DE-4CE4-B663-C1AE13CA0167}" destId="{DA246D4B-E84B-4152-A033-2E4CB2F21DE6}" srcOrd="1" destOrd="0" presId="urn:microsoft.com/office/officeart/2005/8/layout/hList7"/>
    <dgm:cxn modelId="{F9D4700B-D36F-4517-8736-52B34706EFC6}" type="presParOf" srcId="{E12C7060-90DE-4CE4-B663-C1AE13CA0167}" destId="{77D57040-F7EB-474C-BE69-79D7C0ACEE7F}" srcOrd="2" destOrd="0" presId="urn:microsoft.com/office/officeart/2005/8/layout/hList7"/>
    <dgm:cxn modelId="{D5FC752D-8F5C-4FF8-B457-FC2C57787DAD}" type="presParOf" srcId="{E12C7060-90DE-4CE4-B663-C1AE13CA0167}" destId="{E4F58DE0-C0AC-4504-8B9E-D1D36D0D2310}" srcOrd="3" destOrd="0" presId="urn:microsoft.com/office/officeart/2005/8/layout/hList7"/>
    <dgm:cxn modelId="{2FFB712D-D933-4C61-B5EC-2F2ECF27C7C8}" type="presParOf" srcId="{91678F2F-BD57-45BE-A544-94D734B62BF4}" destId="{B9F77F26-4E50-4590-BD8E-B94EB8A140CB}" srcOrd="3" destOrd="0" presId="urn:microsoft.com/office/officeart/2005/8/layout/hList7"/>
    <dgm:cxn modelId="{9CA89B1A-9380-4DB9-9248-A01F76BC746E}" type="presParOf" srcId="{91678F2F-BD57-45BE-A544-94D734B62BF4}" destId="{C7EADF57-C1B4-417C-BCD8-79A17EB9D792}" srcOrd="4" destOrd="0" presId="urn:microsoft.com/office/officeart/2005/8/layout/hList7"/>
    <dgm:cxn modelId="{55FB07F3-CCC4-4CA0-85B8-D1DB4FFEAEC1}" type="presParOf" srcId="{C7EADF57-C1B4-417C-BCD8-79A17EB9D792}" destId="{602C0C7F-1CE5-4F81-ADBE-661329F67A66}" srcOrd="0" destOrd="0" presId="urn:microsoft.com/office/officeart/2005/8/layout/hList7"/>
    <dgm:cxn modelId="{A8EA8C8A-3E67-4645-85CF-207BDCDE8261}" type="presParOf" srcId="{C7EADF57-C1B4-417C-BCD8-79A17EB9D792}" destId="{E37E5467-65D8-46EF-AAF2-C35AEBA51AA2}" srcOrd="1" destOrd="0" presId="urn:microsoft.com/office/officeart/2005/8/layout/hList7"/>
    <dgm:cxn modelId="{B07E2A3C-F2B3-49B4-A58C-9E9515B287B1}" type="presParOf" srcId="{C7EADF57-C1B4-417C-BCD8-79A17EB9D792}" destId="{22C881F6-49F6-45D5-B14F-8DB44F7FD32B}" srcOrd="2" destOrd="0" presId="urn:microsoft.com/office/officeart/2005/8/layout/hList7"/>
    <dgm:cxn modelId="{9BF69B2B-6E71-4F0D-B0F1-FC8FD0A081FF}" type="presParOf" srcId="{C7EADF57-C1B4-417C-BCD8-79A17EB9D792}" destId="{CC8EA79C-C5E3-42EA-B85E-F3441D9F2E74}" srcOrd="3" destOrd="0" presId="urn:microsoft.com/office/officeart/2005/8/layout/hList7"/>
    <dgm:cxn modelId="{FBB64BFF-470E-49ED-A34D-2A62FA14F3F8}" type="presParOf" srcId="{91678F2F-BD57-45BE-A544-94D734B62BF4}" destId="{64E2E932-A067-4167-A1A4-655F6B5FB887}" srcOrd="5" destOrd="0" presId="urn:microsoft.com/office/officeart/2005/8/layout/hList7"/>
    <dgm:cxn modelId="{2CD17B36-CB74-415D-B31C-9713BC63A0DE}" type="presParOf" srcId="{91678F2F-BD57-45BE-A544-94D734B62BF4}" destId="{12E8CFD3-2319-4248-A638-2C205420C18F}" srcOrd="6" destOrd="0" presId="urn:microsoft.com/office/officeart/2005/8/layout/hList7"/>
    <dgm:cxn modelId="{E4B27CE7-4D60-4EBB-98A7-6D656FCFEB84}" type="presParOf" srcId="{12E8CFD3-2319-4248-A638-2C205420C18F}" destId="{7ECAA679-67DC-49A8-AD1D-75C72EB49180}" srcOrd="0" destOrd="0" presId="urn:microsoft.com/office/officeart/2005/8/layout/hList7"/>
    <dgm:cxn modelId="{5CEA57C4-1977-4C92-8A6F-584368872050}" type="presParOf" srcId="{12E8CFD3-2319-4248-A638-2C205420C18F}" destId="{9326D32E-B14B-4349-BEF2-6908D964B763}" srcOrd="1" destOrd="0" presId="urn:microsoft.com/office/officeart/2005/8/layout/hList7"/>
    <dgm:cxn modelId="{EAEE6E11-4AF9-47DB-AE99-D2DE3A4DB586}" type="presParOf" srcId="{12E8CFD3-2319-4248-A638-2C205420C18F}" destId="{23E071C1-A89F-4634-B169-88AF8EF6AA40}" srcOrd="2" destOrd="0" presId="urn:microsoft.com/office/officeart/2005/8/layout/hList7"/>
    <dgm:cxn modelId="{AAE4FDF7-4957-4500-957A-652D55C21B37}" type="presParOf" srcId="{12E8CFD3-2319-4248-A638-2C205420C18F}" destId="{36854D6B-FA71-445A-A790-874929A4963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00335FC-2C06-429E-A7E7-6D345021244D}" type="doc">
      <dgm:prSet loTypeId="urn:microsoft.com/office/officeart/2005/8/layout/pyramid1" loCatId="pyramid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7F5B7669-6136-4FD2-B80C-C1B8B0261AAD}">
      <dgm:prSet phldrT="[Texto]" custT="1"/>
      <dgm:spPr/>
      <dgm:t>
        <a:bodyPr/>
        <a:lstStyle/>
        <a:p>
          <a:r>
            <a:rPr lang="es-CO" sz="1400" b="1" dirty="0"/>
            <a:t>Nacional</a:t>
          </a:r>
        </a:p>
      </dgm:t>
    </dgm:pt>
    <dgm:pt modelId="{3A11C48F-AAA6-401D-816B-62BDBB07B77D}" type="parTrans" cxnId="{65474378-080B-41A0-B4D9-E78C2083D643}">
      <dgm:prSet/>
      <dgm:spPr/>
      <dgm:t>
        <a:bodyPr/>
        <a:lstStyle/>
        <a:p>
          <a:endParaRPr lang="es-CO" sz="1400" b="1"/>
        </a:p>
      </dgm:t>
    </dgm:pt>
    <dgm:pt modelId="{DDB56081-8232-4357-AB8D-3938571EE226}" type="sibTrans" cxnId="{65474378-080B-41A0-B4D9-E78C2083D643}">
      <dgm:prSet/>
      <dgm:spPr/>
      <dgm:t>
        <a:bodyPr/>
        <a:lstStyle/>
        <a:p>
          <a:endParaRPr lang="es-CO" sz="1400" b="1"/>
        </a:p>
      </dgm:t>
    </dgm:pt>
    <dgm:pt modelId="{0B9F7B31-B4E2-4CA5-8724-F509F30090CB}">
      <dgm:prSet phldrT="[Texto]" custT="1"/>
      <dgm:spPr/>
      <dgm:t>
        <a:bodyPr/>
        <a:lstStyle/>
        <a:p>
          <a:r>
            <a:rPr lang="es-CO" sz="1400" b="1" dirty="0"/>
            <a:t>Regional </a:t>
          </a:r>
        </a:p>
      </dgm:t>
    </dgm:pt>
    <dgm:pt modelId="{F9F39BF0-8F57-4972-B4F1-2044EC463BBE}" type="parTrans" cxnId="{1F085597-5D5B-4C67-83CE-925B5EFDC8C9}">
      <dgm:prSet/>
      <dgm:spPr/>
      <dgm:t>
        <a:bodyPr/>
        <a:lstStyle/>
        <a:p>
          <a:endParaRPr lang="es-CO" sz="1400" b="1"/>
        </a:p>
      </dgm:t>
    </dgm:pt>
    <dgm:pt modelId="{8C44D345-EEBA-4669-8DB9-CC20D3B439AA}" type="sibTrans" cxnId="{1F085597-5D5B-4C67-83CE-925B5EFDC8C9}">
      <dgm:prSet/>
      <dgm:spPr/>
      <dgm:t>
        <a:bodyPr/>
        <a:lstStyle/>
        <a:p>
          <a:endParaRPr lang="es-CO" sz="1400" b="1"/>
        </a:p>
      </dgm:t>
    </dgm:pt>
    <dgm:pt modelId="{375FE6D7-BE9B-488C-98AD-5A0AB5A21BE7}">
      <dgm:prSet phldrT="[Texto]" custT="1"/>
      <dgm:spPr/>
      <dgm:t>
        <a:bodyPr/>
        <a:lstStyle/>
        <a:p>
          <a:r>
            <a:rPr lang="es-CO" sz="1400" b="1" dirty="0" err="1"/>
            <a:t>Subnacional</a:t>
          </a:r>
          <a:r>
            <a:rPr lang="es-CO" sz="1400" b="1" dirty="0"/>
            <a:t> </a:t>
          </a:r>
        </a:p>
      </dgm:t>
    </dgm:pt>
    <dgm:pt modelId="{B97C5731-B20F-4553-80D0-AF0374AED204}" type="parTrans" cxnId="{49172F74-1DA3-48BF-BD8E-3E880081B47D}">
      <dgm:prSet/>
      <dgm:spPr/>
      <dgm:t>
        <a:bodyPr/>
        <a:lstStyle/>
        <a:p>
          <a:endParaRPr lang="es-CO" sz="1400" b="1"/>
        </a:p>
      </dgm:t>
    </dgm:pt>
    <dgm:pt modelId="{4D8BE965-6202-4BAC-9DEB-2C129D8F4605}" type="sibTrans" cxnId="{49172F74-1DA3-48BF-BD8E-3E880081B47D}">
      <dgm:prSet/>
      <dgm:spPr/>
      <dgm:t>
        <a:bodyPr/>
        <a:lstStyle/>
        <a:p>
          <a:endParaRPr lang="es-CO" sz="1400" b="1"/>
        </a:p>
      </dgm:t>
    </dgm:pt>
    <dgm:pt modelId="{95E73C83-4545-44DF-B39A-1120E48D5836}">
      <dgm:prSet custT="1"/>
      <dgm:spPr/>
      <dgm:t>
        <a:bodyPr/>
        <a:lstStyle/>
        <a:p>
          <a:r>
            <a:rPr lang="es-CO" sz="1400" b="1" dirty="0"/>
            <a:t>Departamental</a:t>
          </a:r>
        </a:p>
      </dgm:t>
    </dgm:pt>
    <dgm:pt modelId="{B34353D4-D422-4FCB-BDFC-E8E170098504}" type="parTrans" cxnId="{A2214154-B22A-4A0C-B27B-B5F5FE4598CB}">
      <dgm:prSet/>
      <dgm:spPr/>
      <dgm:t>
        <a:bodyPr/>
        <a:lstStyle/>
        <a:p>
          <a:endParaRPr lang="es-CO" sz="1400" b="1"/>
        </a:p>
      </dgm:t>
    </dgm:pt>
    <dgm:pt modelId="{49CD41A1-04B8-400F-99B2-8663537DBBCB}" type="sibTrans" cxnId="{A2214154-B22A-4A0C-B27B-B5F5FE4598CB}">
      <dgm:prSet/>
      <dgm:spPr/>
      <dgm:t>
        <a:bodyPr/>
        <a:lstStyle/>
        <a:p>
          <a:endParaRPr lang="es-CO" sz="1400" b="1"/>
        </a:p>
      </dgm:t>
    </dgm:pt>
    <dgm:pt modelId="{443CD563-FD0E-4F8A-A7A2-F595CA750D53}">
      <dgm:prSet custT="1"/>
      <dgm:spPr/>
      <dgm:t>
        <a:bodyPr/>
        <a:lstStyle/>
        <a:p>
          <a:r>
            <a:rPr lang="es-CO" sz="1400" b="1" dirty="0"/>
            <a:t>Subregional </a:t>
          </a:r>
        </a:p>
      </dgm:t>
    </dgm:pt>
    <dgm:pt modelId="{18E4BD1D-8BAC-42F4-87B9-F3323A0ABD67}" type="parTrans" cxnId="{C40FE367-DBA6-4405-BBDA-FE75844E7B40}">
      <dgm:prSet/>
      <dgm:spPr/>
      <dgm:t>
        <a:bodyPr/>
        <a:lstStyle/>
        <a:p>
          <a:endParaRPr lang="es-CO" sz="1400" b="1"/>
        </a:p>
      </dgm:t>
    </dgm:pt>
    <dgm:pt modelId="{ED796359-EEFE-498D-B3FC-2B65EEFA13A5}" type="sibTrans" cxnId="{C40FE367-DBA6-4405-BBDA-FE75844E7B40}">
      <dgm:prSet/>
      <dgm:spPr/>
      <dgm:t>
        <a:bodyPr/>
        <a:lstStyle/>
        <a:p>
          <a:endParaRPr lang="es-CO" sz="1400" b="1"/>
        </a:p>
      </dgm:t>
    </dgm:pt>
    <dgm:pt modelId="{67945FF7-0CD5-4677-9480-7B44725F8F00}">
      <dgm:prSet custT="1"/>
      <dgm:spPr/>
      <dgm:t>
        <a:bodyPr/>
        <a:lstStyle/>
        <a:p>
          <a:r>
            <a:rPr lang="es-CO" sz="1400" b="1" dirty="0"/>
            <a:t>Municipal </a:t>
          </a:r>
        </a:p>
      </dgm:t>
    </dgm:pt>
    <dgm:pt modelId="{2EC43E26-B36A-490C-A5C6-B66E301305D7}" type="parTrans" cxnId="{99053BD4-00C5-4EB2-9A5C-08DCF94FD679}">
      <dgm:prSet/>
      <dgm:spPr/>
      <dgm:t>
        <a:bodyPr/>
        <a:lstStyle/>
        <a:p>
          <a:endParaRPr lang="es-CO" sz="1400" b="1"/>
        </a:p>
      </dgm:t>
    </dgm:pt>
    <dgm:pt modelId="{3F702BFC-FA3E-4EC7-9AED-331064C167C8}" type="sibTrans" cxnId="{99053BD4-00C5-4EB2-9A5C-08DCF94FD679}">
      <dgm:prSet/>
      <dgm:spPr/>
      <dgm:t>
        <a:bodyPr/>
        <a:lstStyle/>
        <a:p>
          <a:endParaRPr lang="es-CO" sz="1400" b="1"/>
        </a:p>
      </dgm:t>
    </dgm:pt>
    <dgm:pt modelId="{34D9A9C4-E61B-4DEE-B9A2-A47D6B184D03}" type="pres">
      <dgm:prSet presAssocID="{200335FC-2C06-429E-A7E7-6D345021244D}" presName="Name0" presStyleCnt="0">
        <dgm:presLayoutVars>
          <dgm:dir/>
          <dgm:animLvl val="lvl"/>
          <dgm:resizeHandles val="exact"/>
        </dgm:presLayoutVars>
      </dgm:prSet>
      <dgm:spPr/>
    </dgm:pt>
    <dgm:pt modelId="{F92508D2-0ACE-4021-B345-96A64E276211}" type="pres">
      <dgm:prSet presAssocID="{7F5B7669-6136-4FD2-B80C-C1B8B0261AAD}" presName="Name8" presStyleCnt="0"/>
      <dgm:spPr/>
    </dgm:pt>
    <dgm:pt modelId="{03E26EA0-BE34-48FB-A8F9-213B1501C580}" type="pres">
      <dgm:prSet presAssocID="{7F5B7669-6136-4FD2-B80C-C1B8B0261AAD}" presName="level" presStyleLbl="node1" presStyleIdx="0" presStyleCnt="6">
        <dgm:presLayoutVars>
          <dgm:chMax val="1"/>
          <dgm:bulletEnabled val="1"/>
        </dgm:presLayoutVars>
      </dgm:prSet>
      <dgm:spPr/>
    </dgm:pt>
    <dgm:pt modelId="{24B12BC7-5A6C-4B00-A548-1C0526EEA88B}" type="pres">
      <dgm:prSet presAssocID="{7F5B7669-6136-4FD2-B80C-C1B8B0261AA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EB92454-3DED-49B4-ADAD-3AC987EB7877}" type="pres">
      <dgm:prSet presAssocID="{0B9F7B31-B4E2-4CA5-8724-F509F30090CB}" presName="Name8" presStyleCnt="0"/>
      <dgm:spPr/>
    </dgm:pt>
    <dgm:pt modelId="{8B05EC9F-984E-45D4-B552-DE13BA61F872}" type="pres">
      <dgm:prSet presAssocID="{0B9F7B31-B4E2-4CA5-8724-F509F30090CB}" presName="level" presStyleLbl="node1" presStyleIdx="1" presStyleCnt="6">
        <dgm:presLayoutVars>
          <dgm:chMax val="1"/>
          <dgm:bulletEnabled val="1"/>
        </dgm:presLayoutVars>
      </dgm:prSet>
      <dgm:spPr/>
    </dgm:pt>
    <dgm:pt modelId="{00749103-4CC4-4C47-A432-EB41ABD37A67}" type="pres">
      <dgm:prSet presAssocID="{0B9F7B31-B4E2-4CA5-8724-F509F30090C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344470E-B499-40F7-84D6-0CD53D39C65C}" type="pres">
      <dgm:prSet presAssocID="{375FE6D7-BE9B-488C-98AD-5A0AB5A21BE7}" presName="Name8" presStyleCnt="0"/>
      <dgm:spPr/>
    </dgm:pt>
    <dgm:pt modelId="{9371A1F5-4327-4799-BE39-35FAA68BFC04}" type="pres">
      <dgm:prSet presAssocID="{375FE6D7-BE9B-488C-98AD-5A0AB5A21BE7}" presName="level" presStyleLbl="node1" presStyleIdx="2" presStyleCnt="6">
        <dgm:presLayoutVars>
          <dgm:chMax val="1"/>
          <dgm:bulletEnabled val="1"/>
        </dgm:presLayoutVars>
      </dgm:prSet>
      <dgm:spPr/>
    </dgm:pt>
    <dgm:pt modelId="{C81ABF68-9029-4DC5-8A01-6830B7378106}" type="pres">
      <dgm:prSet presAssocID="{375FE6D7-BE9B-488C-98AD-5A0AB5A21BE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FE169DB-8BDA-4FC6-844E-F6B78908FFA6}" type="pres">
      <dgm:prSet presAssocID="{95E73C83-4545-44DF-B39A-1120E48D5836}" presName="Name8" presStyleCnt="0"/>
      <dgm:spPr/>
    </dgm:pt>
    <dgm:pt modelId="{7CFA6240-180E-47E7-9BC5-5670D028E849}" type="pres">
      <dgm:prSet presAssocID="{95E73C83-4545-44DF-B39A-1120E48D5836}" presName="level" presStyleLbl="node1" presStyleIdx="3" presStyleCnt="6">
        <dgm:presLayoutVars>
          <dgm:chMax val="1"/>
          <dgm:bulletEnabled val="1"/>
        </dgm:presLayoutVars>
      </dgm:prSet>
      <dgm:spPr/>
    </dgm:pt>
    <dgm:pt modelId="{595A5E0A-DFFF-4A1C-A0E3-DE8A6FFAFE49}" type="pres">
      <dgm:prSet presAssocID="{95E73C83-4545-44DF-B39A-1120E48D583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A81E617-7E2C-4C79-817A-A4D9F4C6BCB7}" type="pres">
      <dgm:prSet presAssocID="{443CD563-FD0E-4F8A-A7A2-F595CA750D53}" presName="Name8" presStyleCnt="0"/>
      <dgm:spPr/>
    </dgm:pt>
    <dgm:pt modelId="{6B7C7E0A-EE9D-48A8-8EDB-B4BA8456C32E}" type="pres">
      <dgm:prSet presAssocID="{443CD563-FD0E-4F8A-A7A2-F595CA750D53}" presName="level" presStyleLbl="node1" presStyleIdx="4" presStyleCnt="6">
        <dgm:presLayoutVars>
          <dgm:chMax val="1"/>
          <dgm:bulletEnabled val="1"/>
        </dgm:presLayoutVars>
      </dgm:prSet>
      <dgm:spPr/>
    </dgm:pt>
    <dgm:pt modelId="{26082D8E-C099-4629-8B46-2B9319B0071C}" type="pres">
      <dgm:prSet presAssocID="{443CD563-FD0E-4F8A-A7A2-F595CA750D5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57D69F9-47C1-4158-B696-4B3D0DDEC17D}" type="pres">
      <dgm:prSet presAssocID="{67945FF7-0CD5-4677-9480-7B44725F8F00}" presName="Name8" presStyleCnt="0"/>
      <dgm:spPr/>
    </dgm:pt>
    <dgm:pt modelId="{13838ABF-1647-4194-BA39-87F5E9F29785}" type="pres">
      <dgm:prSet presAssocID="{67945FF7-0CD5-4677-9480-7B44725F8F00}" presName="level" presStyleLbl="node1" presStyleIdx="5" presStyleCnt="6">
        <dgm:presLayoutVars>
          <dgm:chMax val="1"/>
          <dgm:bulletEnabled val="1"/>
        </dgm:presLayoutVars>
      </dgm:prSet>
      <dgm:spPr/>
    </dgm:pt>
    <dgm:pt modelId="{2445EA40-FC20-499E-B773-7506B0392AB5}" type="pres">
      <dgm:prSet presAssocID="{67945FF7-0CD5-4677-9480-7B44725F8F00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0953A09-9847-405E-9D90-5CCE85682164}" type="presOf" srcId="{443CD563-FD0E-4F8A-A7A2-F595CA750D53}" destId="{6B7C7E0A-EE9D-48A8-8EDB-B4BA8456C32E}" srcOrd="0" destOrd="0" presId="urn:microsoft.com/office/officeart/2005/8/layout/pyramid1"/>
    <dgm:cxn modelId="{787A6C2C-54C7-429B-A29E-86A0BA5A94F0}" type="presOf" srcId="{67945FF7-0CD5-4677-9480-7B44725F8F00}" destId="{13838ABF-1647-4194-BA39-87F5E9F29785}" srcOrd="0" destOrd="0" presId="urn:microsoft.com/office/officeart/2005/8/layout/pyramid1"/>
    <dgm:cxn modelId="{7752B45F-590D-4552-9B32-B0AD0A4716A1}" type="presOf" srcId="{67945FF7-0CD5-4677-9480-7B44725F8F00}" destId="{2445EA40-FC20-499E-B773-7506B0392AB5}" srcOrd="1" destOrd="0" presId="urn:microsoft.com/office/officeart/2005/8/layout/pyramid1"/>
    <dgm:cxn modelId="{E6B10361-2F3C-4293-8035-0BD53B584BD8}" type="presOf" srcId="{7F5B7669-6136-4FD2-B80C-C1B8B0261AAD}" destId="{24B12BC7-5A6C-4B00-A548-1C0526EEA88B}" srcOrd="1" destOrd="0" presId="urn:microsoft.com/office/officeart/2005/8/layout/pyramid1"/>
    <dgm:cxn modelId="{34773446-681F-4B80-9807-349088EA6832}" type="presOf" srcId="{0B9F7B31-B4E2-4CA5-8724-F509F30090CB}" destId="{00749103-4CC4-4C47-A432-EB41ABD37A67}" srcOrd="1" destOrd="0" presId="urn:microsoft.com/office/officeart/2005/8/layout/pyramid1"/>
    <dgm:cxn modelId="{C40FE367-DBA6-4405-BBDA-FE75844E7B40}" srcId="{200335FC-2C06-429E-A7E7-6D345021244D}" destId="{443CD563-FD0E-4F8A-A7A2-F595CA750D53}" srcOrd="4" destOrd="0" parTransId="{18E4BD1D-8BAC-42F4-87B9-F3323A0ABD67}" sibTransId="{ED796359-EEFE-498D-B3FC-2B65EEFA13A5}"/>
    <dgm:cxn modelId="{49172F74-1DA3-48BF-BD8E-3E880081B47D}" srcId="{200335FC-2C06-429E-A7E7-6D345021244D}" destId="{375FE6D7-BE9B-488C-98AD-5A0AB5A21BE7}" srcOrd="2" destOrd="0" parTransId="{B97C5731-B20F-4553-80D0-AF0374AED204}" sibTransId="{4D8BE965-6202-4BAC-9DEB-2C129D8F4605}"/>
    <dgm:cxn modelId="{A2214154-B22A-4A0C-B27B-B5F5FE4598CB}" srcId="{200335FC-2C06-429E-A7E7-6D345021244D}" destId="{95E73C83-4545-44DF-B39A-1120E48D5836}" srcOrd="3" destOrd="0" parTransId="{B34353D4-D422-4FCB-BDFC-E8E170098504}" sibTransId="{49CD41A1-04B8-400F-99B2-8663537DBBCB}"/>
    <dgm:cxn modelId="{65474378-080B-41A0-B4D9-E78C2083D643}" srcId="{200335FC-2C06-429E-A7E7-6D345021244D}" destId="{7F5B7669-6136-4FD2-B80C-C1B8B0261AAD}" srcOrd="0" destOrd="0" parTransId="{3A11C48F-AAA6-401D-816B-62BDBB07B77D}" sibTransId="{DDB56081-8232-4357-AB8D-3938571EE226}"/>
    <dgm:cxn modelId="{6977FE88-EEA2-4C28-9591-358D408BD824}" type="presOf" srcId="{0B9F7B31-B4E2-4CA5-8724-F509F30090CB}" destId="{8B05EC9F-984E-45D4-B552-DE13BA61F872}" srcOrd="0" destOrd="0" presId="urn:microsoft.com/office/officeart/2005/8/layout/pyramid1"/>
    <dgm:cxn modelId="{1F085597-5D5B-4C67-83CE-925B5EFDC8C9}" srcId="{200335FC-2C06-429E-A7E7-6D345021244D}" destId="{0B9F7B31-B4E2-4CA5-8724-F509F30090CB}" srcOrd="1" destOrd="0" parTransId="{F9F39BF0-8F57-4972-B4F1-2044EC463BBE}" sibTransId="{8C44D345-EEBA-4669-8DB9-CC20D3B439AA}"/>
    <dgm:cxn modelId="{1B7F8A97-89DD-4633-979C-F32D5E5B8E12}" type="presOf" srcId="{95E73C83-4545-44DF-B39A-1120E48D5836}" destId="{7CFA6240-180E-47E7-9BC5-5670D028E849}" srcOrd="0" destOrd="0" presId="urn:microsoft.com/office/officeart/2005/8/layout/pyramid1"/>
    <dgm:cxn modelId="{008B10A2-2D6C-466F-AADC-D873F0740427}" type="presOf" srcId="{375FE6D7-BE9B-488C-98AD-5A0AB5A21BE7}" destId="{9371A1F5-4327-4799-BE39-35FAA68BFC04}" srcOrd="0" destOrd="0" presId="urn:microsoft.com/office/officeart/2005/8/layout/pyramid1"/>
    <dgm:cxn modelId="{7B6AF6AF-D5C1-4ABD-939F-A350C9943A93}" type="presOf" srcId="{375FE6D7-BE9B-488C-98AD-5A0AB5A21BE7}" destId="{C81ABF68-9029-4DC5-8A01-6830B7378106}" srcOrd="1" destOrd="0" presId="urn:microsoft.com/office/officeart/2005/8/layout/pyramid1"/>
    <dgm:cxn modelId="{7ECD00C0-1AF6-4B7F-AE45-A78753740113}" type="presOf" srcId="{200335FC-2C06-429E-A7E7-6D345021244D}" destId="{34D9A9C4-E61B-4DEE-B9A2-A47D6B184D03}" srcOrd="0" destOrd="0" presId="urn:microsoft.com/office/officeart/2005/8/layout/pyramid1"/>
    <dgm:cxn modelId="{99053BD4-00C5-4EB2-9A5C-08DCF94FD679}" srcId="{200335FC-2C06-429E-A7E7-6D345021244D}" destId="{67945FF7-0CD5-4677-9480-7B44725F8F00}" srcOrd="5" destOrd="0" parTransId="{2EC43E26-B36A-490C-A5C6-B66E301305D7}" sibTransId="{3F702BFC-FA3E-4EC7-9AED-331064C167C8}"/>
    <dgm:cxn modelId="{4C8D1AD5-8F1B-4B60-8092-0ECD0BE836D9}" type="presOf" srcId="{95E73C83-4545-44DF-B39A-1120E48D5836}" destId="{595A5E0A-DFFF-4A1C-A0E3-DE8A6FFAFE49}" srcOrd="1" destOrd="0" presId="urn:microsoft.com/office/officeart/2005/8/layout/pyramid1"/>
    <dgm:cxn modelId="{EB3F62DE-B0E6-4471-828C-89F21C1B6300}" type="presOf" srcId="{7F5B7669-6136-4FD2-B80C-C1B8B0261AAD}" destId="{03E26EA0-BE34-48FB-A8F9-213B1501C580}" srcOrd="0" destOrd="0" presId="urn:microsoft.com/office/officeart/2005/8/layout/pyramid1"/>
    <dgm:cxn modelId="{D60B2CEB-476A-4A60-BA99-2850481274EA}" type="presOf" srcId="{443CD563-FD0E-4F8A-A7A2-F595CA750D53}" destId="{26082D8E-C099-4629-8B46-2B9319B0071C}" srcOrd="1" destOrd="0" presId="urn:microsoft.com/office/officeart/2005/8/layout/pyramid1"/>
    <dgm:cxn modelId="{0AB3EAFE-FD63-47B3-AF84-EC8FAA138235}" type="presParOf" srcId="{34D9A9C4-E61B-4DEE-B9A2-A47D6B184D03}" destId="{F92508D2-0ACE-4021-B345-96A64E276211}" srcOrd="0" destOrd="0" presId="urn:microsoft.com/office/officeart/2005/8/layout/pyramid1"/>
    <dgm:cxn modelId="{3C50AC23-55B6-4A93-A115-D500E7AB38CE}" type="presParOf" srcId="{F92508D2-0ACE-4021-B345-96A64E276211}" destId="{03E26EA0-BE34-48FB-A8F9-213B1501C580}" srcOrd="0" destOrd="0" presId="urn:microsoft.com/office/officeart/2005/8/layout/pyramid1"/>
    <dgm:cxn modelId="{2E7A08DD-939E-4069-8A83-F331A798F2DD}" type="presParOf" srcId="{F92508D2-0ACE-4021-B345-96A64E276211}" destId="{24B12BC7-5A6C-4B00-A548-1C0526EEA88B}" srcOrd="1" destOrd="0" presId="urn:microsoft.com/office/officeart/2005/8/layout/pyramid1"/>
    <dgm:cxn modelId="{34DA2E22-1435-4499-BB99-D1EFB8DF4E02}" type="presParOf" srcId="{34D9A9C4-E61B-4DEE-B9A2-A47D6B184D03}" destId="{CEB92454-3DED-49B4-ADAD-3AC987EB7877}" srcOrd="1" destOrd="0" presId="urn:microsoft.com/office/officeart/2005/8/layout/pyramid1"/>
    <dgm:cxn modelId="{778CAB01-B481-4DB2-9869-CC44FF04D82F}" type="presParOf" srcId="{CEB92454-3DED-49B4-ADAD-3AC987EB7877}" destId="{8B05EC9F-984E-45D4-B552-DE13BA61F872}" srcOrd="0" destOrd="0" presId="urn:microsoft.com/office/officeart/2005/8/layout/pyramid1"/>
    <dgm:cxn modelId="{CBE46A26-8B18-42D5-A8A8-ACBC18323B0B}" type="presParOf" srcId="{CEB92454-3DED-49B4-ADAD-3AC987EB7877}" destId="{00749103-4CC4-4C47-A432-EB41ABD37A67}" srcOrd="1" destOrd="0" presId="urn:microsoft.com/office/officeart/2005/8/layout/pyramid1"/>
    <dgm:cxn modelId="{AE6EBB2B-E052-41C4-8B47-99979FC3D511}" type="presParOf" srcId="{34D9A9C4-E61B-4DEE-B9A2-A47D6B184D03}" destId="{A344470E-B499-40F7-84D6-0CD53D39C65C}" srcOrd="2" destOrd="0" presId="urn:microsoft.com/office/officeart/2005/8/layout/pyramid1"/>
    <dgm:cxn modelId="{E62BEAC1-84A9-4DF2-B059-C3253C202227}" type="presParOf" srcId="{A344470E-B499-40F7-84D6-0CD53D39C65C}" destId="{9371A1F5-4327-4799-BE39-35FAA68BFC04}" srcOrd="0" destOrd="0" presId="urn:microsoft.com/office/officeart/2005/8/layout/pyramid1"/>
    <dgm:cxn modelId="{7CC137E5-09CE-4F0B-BBBE-0A5539949230}" type="presParOf" srcId="{A344470E-B499-40F7-84D6-0CD53D39C65C}" destId="{C81ABF68-9029-4DC5-8A01-6830B7378106}" srcOrd="1" destOrd="0" presId="urn:microsoft.com/office/officeart/2005/8/layout/pyramid1"/>
    <dgm:cxn modelId="{EB6DC452-8361-4558-A8A1-443C1B97C2A7}" type="presParOf" srcId="{34D9A9C4-E61B-4DEE-B9A2-A47D6B184D03}" destId="{DFE169DB-8BDA-4FC6-844E-F6B78908FFA6}" srcOrd="3" destOrd="0" presId="urn:microsoft.com/office/officeart/2005/8/layout/pyramid1"/>
    <dgm:cxn modelId="{4D139B1A-35B2-4C18-94CF-49F317B468DF}" type="presParOf" srcId="{DFE169DB-8BDA-4FC6-844E-F6B78908FFA6}" destId="{7CFA6240-180E-47E7-9BC5-5670D028E849}" srcOrd="0" destOrd="0" presId="urn:microsoft.com/office/officeart/2005/8/layout/pyramid1"/>
    <dgm:cxn modelId="{75ECDDE1-A8C1-451F-B1FA-E1E310EDD961}" type="presParOf" srcId="{DFE169DB-8BDA-4FC6-844E-F6B78908FFA6}" destId="{595A5E0A-DFFF-4A1C-A0E3-DE8A6FFAFE49}" srcOrd="1" destOrd="0" presId="urn:microsoft.com/office/officeart/2005/8/layout/pyramid1"/>
    <dgm:cxn modelId="{3A268708-A72C-4B67-8569-017D3AF83BF9}" type="presParOf" srcId="{34D9A9C4-E61B-4DEE-B9A2-A47D6B184D03}" destId="{8A81E617-7E2C-4C79-817A-A4D9F4C6BCB7}" srcOrd="4" destOrd="0" presId="urn:microsoft.com/office/officeart/2005/8/layout/pyramid1"/>
    <dgm:cxn modelId="{2A8BB3F7-669F-420D-A6CF-D39995EE2635}" type="presParOf" srcId="{8A81E617-7E2C-4C79-817A-A4D9F4C6BCB7}" destId="{6B7C7E0A-EE9D-48A8-8EDB-B4BA8456C32E}" srcOrd="0" destOrd="0" presId="urn:microsoft.com/office/officeart/2005/8/layout/pyramid1"/>
    <dgm:cxn modelId="{49CF785C-87CC-49D0-AB46-F5F6E7A8E08F}" type="presParOf" srcId="{8A81E617-7E2C-4C79-817A-A4D9F4C6BCB7}" destId="{26082D8E-C099-4629-8B46-2B9319B0071C}" srcOrd="1" destOrd="0" presId="urn:microsoft.com/office/officeart/2005/8/layout/pyramid1"/>
    <dgm:cxn modelId="{79CBA019-F2E3-42A1-9747-A6AFA0449FA0}" type="presParOf" srcId="{34D9A9C4-E61B-4DEE-B9A2-A47D6B184D03}" destId="{957D69F9-47C1-4158-B696-4B3D0DDEC17D}" srcOrd="5" destOrd="0" presId="urn:microsoft.com/office/officeart/2005/8/layout/pyramid1"/>
    <dgm:cxn modelId="{1420251D-E61B-4B01-A89F-DCFC0B68C503}" type="presParOf" srcId="{957D69F9-47C1-4158-B696-4B3D0DDEC17D}" destId="{13838ABF-1647-4194-BA39-87F5E9F29785}" srcOrd="0" destOrd="0" presId="urn:microsoft.com/office/officeart/2005/8/layout/pyramid1"/>
    <dgm:cxn modelId="{ED957289-7622-4B2C-B02C-1E3A20832CA7}" type="presParOf" srcId="{957D69F9-47C1-4158-B696-4B3D0DDEC17D}" destId="{2445EA40-FC20-499E-B773-7506B0392AB5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5B889C4-176A-4050-AE66-EFF57AA4C61F}" type="doc">
      <dgm:prSet loTypeId="urn:microsoft.com/office/officeart/2008/layout/PictureStrips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CO"/>
        </a:p>
      </dgm:t>
    </dgm:pt>
    <dgm:pt modelId="{B15084CD-6740-47A2-A1F6-3B50D0864C92}">
      <dgm:prSet phldrT="[Texto]" custT="1"/>
      <dgm:spPr/>
      <dgm:t>
        <a:bodyPr/>
        <a:lstStyle/>
        <a:p>
          <a:pPr algn="just"/>
          <a:r>
            <a:rPr lang="es-CO" sz="1200" b="1" dirty="0">
              <a:latin typeface="+mn-lt"/>
              <a:cs typeface="Arial" panose="020B0604020202020204" pitchFamily="34" charset="0"/>
            </a:rPr>
            <a:t>Jerarquía jurídica: </a:t>
          </a:r>
          <a:r>
            <a:rPr lang="es-CO" sz="1200" b="0" dirty="0">
              <a:latin typeface="+mn-lt"/>
              <a:cs typeface="Arial" panose="020B0604020202020204" pitchFamily="34" charset="0"/>
            </a:rPr>
            <a:t>C</a:t>
          </a:r>
          <a:r>
            <a:rPr lang="es-CO" sz="1200" dirty="0">
              <a:latin typeface="+mn-lt"/>
              <a:cs typeface="Arial" panose="020B0604020202020204" pitchFamily="34" charset="0"/>
            </a:rPr>
            <a:t>onsagrados en la Constitución y en la Ley. Orientan la acción de una sociedad en el “largo plazo”</a:t>
          </a:r>
        </a:p>
      </dgm:t>
    </dgm:pt>
    <dgm:pt modelId="{CFF2FB0A-1112-40D1-B251-E74F7DA5170F}" type="parTrans" cxnId="{FAEF5F3B-4154-43ED-B6F8-D0131344D87B}">
      <dgm:prSet/>
      <dgm:spPr/>
      <dgm:t>
        <a:bodyPr/>
        <a:lstStyle/>
        <a:p>
          <a:endParaRPr lang="es-CO" sz="1200">
            <a:latin typeface="+mn-lt"/>
            <a:cs typeface="Arial" panose="020B0604020202020204" pitchFamily="34" charset="0"/>
          </a:endParaRPr>
        </a:p>
      </dgm:t>
    </dgm:pt>
    <dgm:pt modelId="{B08886C1-10A8-4E0C-98C7-6BB0AEC072E4}" type="sibTrans" cxnId="{FAEF5F3B-4154-43ED-B6F8-D0131344D87B}">
      <dgm:prSet/>
      <dgm:spPr/>
      <dgm:t>
        <a:bodyPr/>
        <a:lstStyle/>
        <a:p>
          <a:endParaRPr lang="es-CO" sz="1200">
            <a:latin typeface="+mn-lt"/>
            <a:cs typeface="Arial" panose="020B0604020202020204" pitchFamily="34" charset="0"/>
          </a:endParaRPr>
        </a:p>
      </dgm:t>
    </dgm:pt>
    <dgm:pt modelId="{910FBCBD-8F2D-44B3-BF55-8EADA1DEE5ED}">
      <dgm:prSet phldrT="[Texto]" custT="1"/>
      <dgm:spPr/>
      <dgm:t>
        <a:bodyPr/>
        <a:lstStyle/>
        <a:p>
          <a:pPr algn="just"/>
          <a:r>
            <a:rPr lang="es-CO" sz="1200" b="1" dirty="0">
              <a:latin typeface="+mn-lt"/>
              <a:cs typeface="Arial" panose="020B0604020202020204" pitchFamily="34" charset="0"/>
            </a:rPr>
            <a:t>Integralidad</a:t>
          </a:r>
          <a:r>
            <a:rPr lang="es-CO" sz="1200" dirty="0">
              <a:latin typeface="+mn-lt"/>
              <a:cs typeface="Arial" panose="020B0604020202020204" pitchFamily="34" charset="0"/>
            </a:rPr>
            <a:t>: referida a que el instrumento, considera de forma integral los diferentes componentes del MST</a:t>
          </a:r>
        </a:p>
      </dgm:t>
    </dgm:pt>
    <dgm:pt modelId="{0C42B3DA-35C9-41C6-8545-0A333FED220D}" type="parTrans" cxnId="{8908506A-716F-4412-A6A7-A14A8A3781AF}">
      <dgm:prSet/>
      <dgm:spPr/>
      <dgm:t>
        <a:bodyPr/>
        <a:lstStyle/>
        <a:p>
          <a:endParaRPr lang="es-CO" sz="1200">
            <a:latin typeface="+mn-lt"/>
            <a:cs typeface="Arial" panose="020B0604020202020204" pitchFamily="34" charset="0"/>
          </a:endParaRPr>
        </a:p>
      </dgm:t>
    </dgm:pt>
    <dgm:pt modelId="{B69C8A9C-C2B2-42EA-829E-2EE236688A2A}" type="sibTrans" cxnId="{8908506A-716F-4412-A6A7-A14A8A3781AF}">
      <dgm:prSet/>
      <dgm:spPr/>
      <dgm:t>
        <a:bodyPr/>
        <a:lstStyle/>
        <a:p>
          <a:endParaRPr lang="es-CO" sz="1200">
            <a:latin typeface="+mn-lt"/>
            <a:cs typeface="Arial" panose="020B0604020202020204" pitchFamily="34" charset="0"/>
          </a:endParaRPr>
        </a:p>
      </dgm:t>
    </dgm:pt>
    <dgm:pt modelId="{6B7C632E-E395-486E-BE69-09F2DB37CDF0}">
      <dgm:prSet custT="1"/>
      <dgm:spPr/>
      <dgm:t>
        <a:bodyPr/>
        <a:lstStyle/>
        <a:p>
          <a:pPr algn="just"/>
          <a:r>
            <a:rPr lang="es-CO" sz="1200" b="1" dirty="0">
              <a:latin typeface="+mn-lt"/>
              <a:cs typeface="Arial" panose="020B0604020202020204" pitchFamily="34" charset="0"/>
            </a:rPr>
            <a:t>Pertinencia:</a:t>
          </a:r>
          <a:r>
            <a:rPr lang="es-CO" sz="1200" dirty="0">
              <a:latin typeface="+mn-lt"/>
              <a:cs typeface="Arial" panose="020B0604020202020204" pitchFamily="34" charset="0"/>
            </a:rPr>
            <a:t> guarda estrecha relación con el enfoque de MST y herramientas LADA </a:t>
          </a:r>
        </a:p>
      </dgm:t>
    </dgm:pt>
    <dgm:pt modelId="{7CED5C4D-FA53-4891-86C7-0BD3A91DBDC8}" type="parTrans" cxnId="{C68C31B1-E713-4792-86C5-3F4B310A4224}">
      <dgm:prSet/>
      <dgm:spPr/>
      <dgm:t>
        <a:bodyPr/>
        <a:lstStyle/>
        <a:p>
          <a:endParaRPr lang="es-CO" sz="1200">
            <a:latin typeface="+mn-lt"/>
            <a:cs typeface="Arial" panose="020B0604020202020204" pitchFamily="34" charset="0"/>
          </a:endParaRPr>
        </a:p>
      </dgm:t>
    </dgm:pt>
    <dgm:pt modelId="{0CFF42D8-4148-4AA4-8968-B786C50EE56E}" type="sibTrans" cxnId="{C68C31B1-E713-4792-86C5-3F4B310A4224}">
      <dgm:prSet/>
      <dgm:spPr/>
      <dgm:t>
        <a:bodyPr/>
        <a:lstStyle/>
        <a:p>
          <a:endParaRPr lang="es-CO" sz="1200">
            <a:latin typeface="+mn-lt"/>
            <a:cs typeface="Arial" panose="020B0604020202020204" pitchFamily="34" charset="0"/>
          </a:endParaRPr>
        </a:p>
      </dgm:t>
    </dgm:pt>
    <dgm:pt modelId="{EDED27EB-D500-48F2-9637-37E6F92BF0B1}">
      <dgm:prSet custT="1"/>
      <dgm:spPr/>
      <dgm:t>
        <a:bodyPr/>
        <a:lstStyle/>
        <a:p>
          <a:pPr algn="just"/>
          <a:r>
            <a:rPr lang="es-CO" sz="1200" b="1" dirty="0">
              <a:latin typeface="+mn-lt"/>
              <a:cs typeface="Arial" panose="020B0604020202020204" pitchFamily="34" charset="0"/>
            </a:rPr>
            <a:t>Temporalidad u oportunidad</a:t>
          </a:r>
          <a:r>
            <a:rPr lang="es-CO" sz="1200" b="0" dirty="0">
              <a:latin typeface="+mn-lt"/>
              <a:cs typeface="Arial" panose="020B0604020202020204" pitchFamily="34" charset="0"/>
            </a:rPr>
            <a:t>: se está formulando, revisando, pendiente la formulación </a:t>
          </a:r>
        </a:p>
      </dgm:t>
    </dgm:pt>
    <dgm:pt modelId="{35D68730-4A6E-4086-9CD6-F169E5D95B1D}" type="parTrans" cxnId="{A44F66A6-2F13-4BFE-A5B3-1A383F69F79C}">
      <dgm:prSet/>
      <dgm:spPr/>
      <dgm:t>
        <a:bodyPr/>
        <a:lstStyle/>
        <a:p>
          <a:endParaRPr lang="es-CO" sz="1200">
            <a:latin typeface="+mn-lt"/>
            <a:cs typeface="Arial" panose="020B0604020202020204" pitchFamily="34" charset="0"/>
          </a:endParaRPr>
        </a:p>
      </dgm:t>
    </dgm:pt>
    <dgm:pt modelId="{9E7E8B72-C7EE-4ADD-A67B-84308481141C}" type="sibTrans" cxnId="{A44F66A6-2F13-4BFE-A5B3-1A383F69F79C}">
      <dgm:prSet/>
      <dgm:spPr/>
      <dgm:t>
        <a:bodyPr/>
        <a:lstStyle/>
        <a:p>
          <a:endParaRPr lang="es-CO" sz="1200">
            <a:latin typeface="+mn-lt"/>
            <a:cs typeface="Arial" panose="020B0604020202020204" pitchFamily="34" charset="0"/>
          </a:endParaRPr>
        </a:p>
      </dgm:t>
    </dgm:pt>
    <dgm:pt modelId="{507560E8-2C99-4E51-BC19-EB2E8D4F0D86}">
      <dgm:prSet custT="1"/>
      <dgm:spPr/>
      <dgm:t>
        <a:bodyPr/>
        <a:lstStyle/>
        <a:p>
          <a:pPr algn="just"/>
          <a:r>
            <a:rPr lang="es-CO" sz="1200" b="1" dirty="0"/>
            <a:t>Articulación territorial</a:t>
          </a:r>
          <a:r>
            <a:rPr lang="es-CO" sz="1200" dirty="0"/>
            <a:t>: el instrumento es vinculante para demás instrumentos sectoriales y territoriales </a:t>
          </a:r>
        </a:p>
      </dgm:t>
    </dgm:pt>
    <dgm:pt modelId="{D9A2E214-0904-46AF-B972-755A75F06DF0}" type="parTrans" cxnId="{79A841AB-108D-45EC-AB30-E0738C023BDA}">
      <dgm:prSet/>
      <dgm:spPr/>
      <dgm:t>
        <a:bodyPr/>
        <a:lstStyle/>
        <a:p>
          <a:endParaRPr lang="es-CO" sz="1200"/>
        </a:p>
      </dgm:t>
    </dgm:pt>
    <dgm:pt modelId="{128D1236-AB9A-4986-8C2D-36E16CBC2FD7}" type="sibTrans" cxnId="{79A841AB-108D-45EC-AB30-E0738C023BDA}">
      <dgm:prSet/>
      <dgm:spPr/>
      <dgm:t>
        <a:bodyPr/>
        <a:lstStyle/>
        <a:p>
          <a:endParaRPr lang="es-CO" sz="1200"/>
        </a:p>
      </dgm:t>
    </dgm:pt>
    <dgm:pt modelId="{1A98E1D6-95BC-4CC8-BD6F-B8D076D43C5E}" type="pres">
      <dgm:prSet presAssocID="{25B889C4-176A-4050-AE66-EFF57AA4C61F}" presName="Name0" presStyleCnt="0">
        <dgm:presLayoutVars>
          <dgm:dir/>
          <dgm:resizeHandles val="exact"/>
        </dgm:presLayoutVars>
      </dgm:prSet>
      <dgm:spPr/>
    </dgm:pt>
    <dgm:pt modelId="{AF562D31-97ED-4187-9126-9F167D7D2FFF}" type="pres">
      <dgm:prSet presAssocID="{B15084CD-6740-47A2-A1F6-3B50D0864C92}" presName="composite" presStyleCnt="0"/>
      <dgm:spPr/>
    </dgm:pt>
    <dgm:pt modelId="{4D4A43D2-ED47-41FF-8057-291271A85BD7}" type="pres">
      <dgm:prSet presAssocID="{B15084CD-6740-47A2-A1F6-3B50D0864C92}" presName="rect1" presStyleLbl="trAlignAcc1" presStyleIdx="0" presStyleCnt="5" custScaleY="113268">
        <dgm:presLayoutVars>
          <dgm:bulletEnabled val="1"/>
        </dgm:presLayoutVars>
      </dgm:prSet>
      <dgm:spPr/>
    </dgm:pt>
    <dgm:pt modelId="{F1E208EF-3204-48C6-8C0C-DFABECB0C3FB}" type="pres">
      <dgm:prSet presAssocID="{B15084CD-6740-47A2-A1F6-3B50D0864C92}" presName="rect2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3000" r="-83000"/>
          </a:stretch>
        </a:blipFill>
      </dgm:spPr>
    </dgm:pt>
    <dgm:pt modelId="{543630C6-6F87-4528-9121-89F086F19594}" type="pres">
      <dgm:prSet presAssocID="{B08886C1-10A8-4E0C-98C7-6BB0AEC072E4}" presName="sibTrans" presStyleCnt="0"/>
      <dgm:spPr/>
    </dgm:pt>
    <dgm:pt modelId="{161A72E6-CB1F-4B55-B35C-F20B3C179CE4}" type="pres">
      <dgm:prSet presAssocID="{EDED27EB-D500-48F2-9637-37E6F92BF0B1}" presName="composite" presStyleCnt="0"/>
      <dgm:spPr/>
    </dgm:pt>
    <dgm:pt modelId="{8652C515-0D07-42C4-9A60-50B5959FF77E}" type="pres">
      <dgm:prSet presAssocID="{EDED27EB-D500-48F2-9637-37E6F92BF0B1}" presName="rect1" presStyleLbl="trAlignAcc1" presStyleIdx="1" presStyleCnt="5">
        <dgm:presLayoutVars>
          <dgm:bulletEnabled val="1"/>
        </dgm:presLayoutVars>
      </dgm:prSet>
      <dgm:spPr/>
    </dgm:pt>
    <dgm:pt modelId="{1564F829-FD41-499D-BAB1-D0C018269DAF}" type="pres">
      <dgm:prSet presAssocID="{EDED27EB-D500-48F2-9637-37E6F92BF0B1}" presName="rect2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1000" r="-91000"/>
          </a:stretch>
        </a:blipFill>
      </dgm:spPr>
    </dgm:pt>
    <dgm:pt modelId="{B698EDC0-1B0B-4D0B-B294-1194E356F756}" type="pres">
      <dgm:prSet presAssocID="{9E7E8B72-C7EE-4ADD-A67B-84308481141C}" presName="sibTrans" presStyleCnt="0"/>
      <dgm:spPr/>
    </dgm:pt>
    <dgm:pt modelId="{D5F8C341-AB57-4187-B5F5-168B8A65327B}" type="pres">
      <dgm:prSet presAssocID="{6B7C632E-E395-486E-BE69-09F2DB37CDF0}" presName="composite" presStyleCnt="0"/>
      <dgm:spPr/>
    </dgm:pt>
    <dgm:pt modelId="{19E3AEEC-7CCF-4C86-8D8E-438A2A269305}" type="pres">
      <dgm:prSet presAssocID="{6B7C632E-E395-486E-BE69-09F2DB37CDF0}" presName="rect1" presStyleLbl="trAlignAcc1" presStyleIdx="2" presStyleCnt="5">
        <dgm:presLayoutVars>
          <dgm:bulletEnabled val="1"/>
        </dgm:presLayoutVars>
      </dgm:prSet>
      <dgm:spPr/>
    </dgm:pt>
    <dgm:pt modelId="{FB52184E-1371-4157-9A31-2E9866DF43AB}" type="pres">
      <dgm:prSet presAssocID="{6B7C632E-E395-486E-BE69-09F2DB37CDF0}" presName="rect2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</dgm:spPr>
    </dgm:pt>
    <dgm:pt modelId="{B1D05B48-A893-48FE-A222-7BE5582F013D}" type="pres">
      <dgm:prSet presAssocID="{0CFF42D8-4148-4AA4-8968-B786C50EE56E}" presName="sibTrans" presStyleCnt="0"/>
      <dgm:spPr/>
    </dgm:pt>
    <dgm:pt modelId="{EEBD76C8-EAF7-470C-B5D3-2AA90FB6FA40}" type="pres">
      <dgm:prSet presAssocID="{910FBCBD-8F2D-44B3-BF55-8EADA1DEE5ED}" presName="composite" presStyleCnt="0"/>
      <dgm:spPr/>
    </dgm:pt>
    <dgm:pt modelId="{028501DD-6224-4374-89F8-B960F9429A2B}" type="pres">
      <dgm:prSet presAssocID="{910FBCBD-8F2D-44B3-BF55-8EADA1DEE5ED}" presName="rect1" presStyleLbl="trAlignAcc1" presStyleIdx="3" presStyleCnt="5">
        <dgm:presLayoutVars>
          <dgm:bulletEnabled val="1"/>
        </dgm:presLayoutVars>
      </dgm:prSet>
      <dgm:spPr/>
    </dgm:pt>
    <dgm:pt modelId="{0310D37B-B3A9-4B01-A567-231CA57AA7BC}" type="pres">
      <dgm:prSet presAssocID="{910FBCBD-8F2D-44B3-BF55-8EADA1DEE5ED}" presName="rect2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5000" r="-125000"/>
          </a:stretch>
        </a:blipFill>
      </dgm:spPr>
    </dgm:pt>
    <dgm:pt modelId="{FDD4B403-06FB-453D-80EE-63248B7839D6}" type="pres">
      <dgm:prSet presAssocID="{B69C8A9C-C2B2-42EA-829E-2EE236688A2A}" presName="sibTrans" presStyleCnt="0"/>
      <dgm:spPr/>
    </dgm:pt>
    <dgm:pt modelId="{FB76E832-0D81-4500-B4FD-8ED14A3C4579}" type="pres">
      <dgm:prSet presAssocID="{507560E8-2C99-4E51-BC19-EB2E8D4F0D86}" presName="composite" presStyleCnt="0"/>
      <dgm:spPr/>
    </dgm:pt>
    <dgm:pt modelId="{FE95F0AD-F85D-4747-9689-4FED0F95EFAD}" type="pres">
      <dgm:prSet presAssocID="{507560E8-2C99-4E51-BC19-EB2E8D4F0D86}" presName="rect1" presStyleLbl="trAlignAcc1" presStyleIdx="4" presStyleCnt="5">
        <dgm:presLayoutVars>
          <dgm:bulletEnabled val="1"/>
        </dgm:presLayoutVars>
      </dgm:prSet>
      <dgm:spPr/>
    </dgm:pt>
    <dgm:pt modelId="{C4AB215D-0CFC-4528-9C5F-FEE19591DB5A}" type="pres">
      <dgm:prSet presAssocID="{507560E8-2C99-4E51-BC19-EB2E8D4F0D86}" presName="rect2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</dgm:ptLst>
  <dgm:cxnLst>
    <dgm:cxn modelId="{56857A18-3CB7-4EA1-81F3-18527CF52126}" type="presOf" srcId="{6B7C632E-E395-486E-BE69-09F2DB37CDF0}" destId="{19E3AEEC-7CCF-4C86-8D8E-438A2A269305}" srcOrd="0" destOrd="0" presId="urn:microsoft.com/office/officeart/2008/layout/PictureStrips"/>
    <dgm:cxn modelId="{FAEF5F3B-4154-43ED-B6F8-D0131344D87B}" srcId="{25B889C4-176A-4050-AE66-EFF57AA4C61F}" destId="{B15084CD-6740-47A2-A1F6-3B50D0864C92}" srcOrd="0" destOrd="0" parTransId="{CFF2FB0A-1112-40D1-B251-E74F7DA5170F}" sibTransId="{B08886C1-10A8-4E0C-98C7-6BB0AEC072E4}"/>
    <dgm:cxn modelId="{8908506A-716F-4412-A6A7-A14A8A3781AF}" srcId="{25B889C4-176A-4050-AE66-EFF57AA4C61F}" destId="{910FBCBD-8F2D-44B3-BF55-8EADA1DEE5ED}" srcOrd="3" destOrd="0" parTransId="{0C42B3DA-35C9-41C6-8545-0A333FED220D}" sibTransId="{B69C8A9C-C2B2-42EA-829E-2EE236688A2A}"/>
    <dgm:cxn modelId="{6B71114F-06D9-4920-ACFB-5AA532779EDF}" type="presOf" srcId="{910FBCBD-8F2D-44B3-BF55-8EADA1DEE5ED}" destId="{028501DD-6224-4374-89F8-B960F9429A2B}" srcOrd="0" destOrd="0" presId="urn:microsoft.com/office/officeart/2008/layout/PictureStrips"/>
    <dgm:cxn modelId="{8225D274-02A9-4DA4-9CA6-60A862F511F0}" type="presOf" srcId="{EDED27EB-D500-48F2-9637-37E6F92BF0B1}" destId="{8652C515-0D07-42C4-9A60-50B5959FF77E}" srcOrd="0" destOrd="0" presId="urn:microsoft.com/office/officeart/2008/layout/PictureStrips"/>
    <dgm:cxn modelId="{A44F66A6-2F13-4BFE-A5B3-1A383F69F79C}" srcId="{25B889C4-176A-4050-AE66-EFF57AA4C61F}" destId="{EDED27EB-D500-48F2-9637-37E6F92BF0B1}" srcOrd="1" destOrd="0" parTransId="{35D68730-4A6E-4086-9CD6-F169E5D95B1D}" sibTransId="{9E7E8B72-C7EE-4ADD-A67B-84308481141C}"/>
    <dgm:cxn modelId="{79A841AB-108D-45EC-AB30-E0738C023BDA}" srcId="{25B889C4-176A-4050-AE66-EFF57AA4C61F}" destId="{507560E8-2C99-4E51-BC19-EB2E8D4F0D86}" srcOrd="4" destOrd="0" parTransId="{D9A2E214-0904-46AF-B972-755A75F06DF0}" sibTransId="{128D1236-AB9A-4986-8C2D-36E16CBC2FD7}"/>
    <dgm:cxn modelId="{0A9F64AE-C574-418B-9C18-04B6E1E73012}" type="presOf" srcId="{25B889C4-176A-4050-AE66-EFF57AA4C61F}" destId="{1A98E1D6-95BC-4CC8-BD6F-B8D076D43C5E}" srcOrd="0" destOrd="0" presId="urn:microsoft.com/office/officeart/2008/layout/PictureStrips"/>
    <dgm:cxn modelId="{C68C31B1-E713-4792-86C5-3F4B310A4224}" srcId="{25B889C4-176A-4050-AE66-EFF57AA4C61F}" destId="{6B7C632E-E395-486E-BE69-09F2DB37CDF0}" srcOrd="2" destOrd="0" parTransId="{7CED5C4D-FA53-4891-86C7-0BD3A91DBDC8}" sibTransId="{0CFF42D8-4148-4AA4-8968-B786C50EE56E}"/>
    <dgm:cxn modelId="{9F1445B9-FDED-4EE2-BD5B-9E39C1A39A7D}" type="presOf" srcId="{B15084CD-6740-47A2-A1F6-3B50D0864C92}" destId="{4D4A43D2-ED47-41FF-8057-291271A85BD7}" srcOrd="0" destOrd="0" presId="urn:microsoft.com/office/officeart/2008/layout/PictureStrips"/>
    <dgm:cxn modelId="{072BBBF2-CA02-4A1A-A2B9-799BF13E2384}" type="presOf" srcId="{507560E8-2C99-4E51-BC19-EB2E8D4F0D86}" destId="{FE95F0AD-F85D-4747-9689-4FED0F95EFAD}" srcOrd="0" destOrd="0" presId="urn:microsoft.com/office/officeart/2008/layout/PictureStrips"/>
    <dgm:cxn modelId="{2E2C6CB4-C8B1-48D0-B42F-51E287E8D57A}" type="presParOf" srcId="{1A98E1D6-95BC-4CC8-BD6F-B8D076D43C5E}" destId="{AF562D31-97ED-4187-9126-9F167D7D2FFF}" srcOrd="0" destOrd="0" presId="urn:microsoft.com/office/officeart/2008/layout/PictureStrips"/>
    <dgm:cxn modelId="{0E602EB9-BA80-4176-B6A9-BCCA9939B45D}" type="presParOf" srcId="{AF562D31-97ED-4187-9126-9F167D7D2FFF}" destId="{4D4A43D2-ED47-41FF-8057-291271A85BD7}" srcOrd="0" destOrd="0" presId="urn:microsoft.com/office/officeart/2008/layout/PictureStrips"/>
    <dgm:cxn modelId="{0EE7E1D6-D4A3-4173-92BC-065F07062A75}" type="presParOf" srcId="{AF562D31-97ED-4187-9126-9F167D7D2FFF}" destId="{F1E208EF-3204-48C6-8C0C-DFABECB0C3FB}" srcOrd="1" destOrd="0" presId="urn:microsoft.com/office/officeart/2008/layout/PictureStrips"/>
    <dgm:cxn modelId="{0B974F2E-0AFD-44AF-98B9-A996B9658D2B}" type="presParOf" srcId="{1A98E1D6-95BC-4CC8-BD6F-B8D076D43C5E}" destId="{543630C6-6F87-4528-9121-89F086F19594}" srcOrd="1" destOrd="0" presId="urn:microsoft.com/office/officeart/2008/layout/PictureStrips"/>
    <dgm:cxn modelId="{74CCAE44-2506-4D26-909F-D12C5A8D3CD6}" type="presParOf" srcId="{1A98E1D6-95BC-4CC8-BD6F-B8D076D43C5E}" destId="{161A72E6-CB1F-4B55-B35C-F20B3C179CE4}" srcOrd="2" destOrd="0" presId="urn:microsoft.com/office/officeart/2008/layout/PictureStrips"/>
    <dgm:cxn modelId="{6C0CE913-9ED2-4AA6-B8F0-8C35CCE7080A}" type="presParOf" srcId="{161A72E6-CB1F-4B55-B35C-F20B3C179CE4}" destId="{8652C515-0D07-42C4-9A60-50B5959FF77E}" srcOrd="0" destOrd="0" presId="urn:microsoft.com/office/officeart/2008/layout/PictureStrips"/>
    <dgm:cxn modelId="{18901BE0-C2B7-4FFB-82E0-79C5334BC04A}" type="presParOf" srcId="{161A72E6-CB1F-4B55-B35C-F20B3C179CE4}" destId="{1564F829-FD41-499D-BAB1-D0C018269DAF}" srcOrd="1" destOrd="0" presId="urn:microsoft.com/office/officeart/2008/layout/PictureStrips"/>
    <dgm:cxn modelId="{C21E7730-650D-48D1-A6AA-0DE4DBE905B6}" type="presParOf" srcId="{1A98E1D6-95BC-4CC8-BD6F-B8D076D43C5E}" destId="{B698EDC0-1B0B-4D0B-B294-1194E356F756}" srcOrd="3" destOrd="0" presId="urn:microsoft.com/office/officeart/2008/layout/PictureStrips"/>
    <dgm:cxn modelId="{FC16CA27-75CB-4FC5-B8DB-C40C6F3C85D4}" type="presParOf" srcId="{1A98E1D6-95BC-4CC8-BD6F-B8D076D43C5E}" destId="{D5F8C341-AB57-4187-B5F5-168B8A65327B}" srcOrd="4" destOrd="0" presId="urn:microsoft.com/office/officeart/2008/layout/PictureStrips"/>
    <dgm:cxn modelId="{4311A062-D33F-485F-85D2-8CC72E53DED0}" type="presParOf" srcId="{D5F8C341-AB57-4187-B5F5-168B8A65327B}" destId="{19E3AEEC-7CCF-4C86-8D8E-438A2A269305}" srcOrd="0" destOrd="0" presId="urn:microsoft.com/office/officeart/2008/layout/PictureStrips"/>
    <dgm:cxn modelId="{B3022BFC-BA80-4C9A-8EF8-547DC8753927}" type="presParOf" srcId="{D5F8C341-AB57-4187-B5F5-168B8A65327B}" destId="{FB52184E-1371-4157-9A31-2E9866DF43AB}" srcOrd="1" destOrd="0" presId="urn:microsoft.com/office/officeart/2008/layout/PictureStrips"/>
    <dgm:cxn modelId="{50F744D6-91E4-4F38-896C-65BA01AABF3E}" type="presParOf" srcId="{1A98E1D6-95BC-4CC8-BD6F-B8D076D43C5E}" destId="{B1D05B48-A893-48FE-A222-7BE5582F013D}" srcOrd="5" destOrd="0" presId="urn:microsoft.com/office/officeart/2008/layout/PictureStrips"/>
    <dgm:cxn modelId="{5DEB2AD0-476C-4F6F-9317-78AF6345EB1F}" type="presParOf" srcId="{1A98E1D6-95BC-4CC8-BD6F-B8D076D43C5E}" destId="{EEBD76C8-EAF7-470C-B5D3-2AA90FB6FA40}" srcOrd="6" destOrd="0" presId="urn:microsoft.com/office/officeart/2008/layout/PictureStrips"/>
    <dgm:cxn modelId="{1982847B-CC54-44BF-9BC8-92C3166D2EFE}" type="presParOf" srcId="{EEBD76C8-EAF7-470C-B5D3-2AA90FB6FA40}" destId="{028501DD-6224-4374-89F8-B960F9429A2B}" srcOrd="0" destOrd="0" presId="urn:microsoft.com/office/officeart/2008/layout/PictureStrips"/>
    <dgm:cxn modelId="{E5CC89C1-F880-4E24-ABA6-29BD6862BC81}" type="presParOf" srcId="{EEBD76C8-EAF7-470C-B5D3-2AA90FB6FA40}" destId="{0310D37B-B3A9-4B01-A567-231CA57AA7BC}" srcOrd="1" destOrd="0" presId="urn:microsoft.com/office/officeart/2008/layout/PictureStrips"/>
    <dgm:cxn modelId="{0DF0032F-ADCE-490A-A4A3-E5ACF0738BC6}" type="presParOf" srcId="{1A98E1D6-95BC-4CC8-BD6F-B8D076D43C5E}" destId="{FDD4B403-06FB-453D-80EE-63248B7839D6}" srcOrd="7" destOrd="0" presId="urn:microsoft.com/office/officeart/2008/layout/PictureStrips"/>
    <dgm:cxn modelId="{7CF0074A-CF52-4D40-B696-484AC386A74A}" type="presParOf" srcId="{1A98E1D6-95BC-4CC8-BD6F-B8D076D43C5E}" destId="{FB76E832-0D81-4500-B4FD-8ED14A3C4579}" srcOrd="8" destOrd="0" presId="urn:microsoft.com/office/officeart/2008/layout/PictureStrips"/>
    <dgm:cxn modelId="{8E55AD19-274A-4088-83CD-550B9DD0D795}" type="presParOf" srcId="{FB76E832-0D81-4500-B4FD-8ED14A3C4579}" destId="{FE95F0AD-F85D-4747-9689-4FED0F95EFAD}" srcOrd="0" destOrd="0" presId="urn:microsoft.com/office/officeart/2008/layout/PictureStrips"/>
    <dgm:cxn modelId="{9AD98E25-6C23-4C7E-B008-094CA2892E4B}" type="presParOf" srcId="{FB76E832-0D81-4500-B4FD-8ED14A3C4579}" destId="{C4AB215D-0CFC-4528-9C5F-FEE19591DB5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4B79436-45C1-479D-973E-0E3425A34FCA}" type="doc">
      <dgm:prSet loTypeId="urn:microsoft.com/office/officeart/2009/3/layout/DescendingProcess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89998AEA-9A21-4BC0-B397-45FD25936F3A}">
      <dgm:prSet phldrT="[Texto]" custT="1"/>
      <dgm:spPr/>
      <dgm:t>
        <a:bodyPr/>
        <a:lstStyle/>
        <a:p>
          <a:endParaRPr lang="es-ES" sz="1600" dirty="0"/>
        </a:p>
        <a:p>
          <a:endParaRPr lang="es-ES" sz="1600" dirty="0"/>
        </a:p>
      </dgm:t>
    </dgm:pt>
    <dgm:pt modelId="{65B2EC1F-B512-42D5-9513-44249BB3F680}" type="sibTrans" cxnId="{A76BD1BA-2308-4617-8EE7-4ABD84EB2B33}">
      <dgm:prSet/>
      <dgm:spPr/>
      <dgm:t>
        <a:bodyPr/>
        <a:lstStyle/>
        <a:p>
          <a:endParaRPr lang="es-ES"/>
        </a:p>
      </dgm:t>
    </dgm:pt>
    <dgm:pt modelId="{A4E8989A-45FE-4F06-BD7A-A27C8938A186}" type="parTrans" cxnId="{A76BD1BA-2308-4617-8EE7-4ABD84EB2B33}">
      <dgm:prSet/>
      <dgm:spPr/>
      <dgm:t>
        <a:bodyPr/>
        <a:lstStyle/>
        <a:p>
          <a:endParaRPr lang="es-ES"/>
        </a:p>
      </dgm:t>
    </dgm:pt>
    <dgm:pt modelId="{2639028E-6576-4AE2-A0DB-B1FF21EDD1B9}" type="pres">
      <dgm:prSet presAssocID="{54B79436-45C1-479D-973E-0E3425A34FCA}" presName="Name0" presStyleCnt="0">
        <dgm:presLayoutVars>
          <dgm:chMax val="7"/>
          <dgm:chPref val="5"/>
        </dgm:presLayoutVars>
      </dgm:prSet>
      <dgm:spPr/>
    </dgm:pt>
    <dgm:pt modelId="{43FFAF05-A576-4130-AE19-AD77B556D4CC}" type="pres">
      <dgm:prSet presAssocID="{54B79436-45C1-479D-973E-0E3425A34FCA}" presName="arrowNode" presStyleLbl="node1" presStyleIdx="0" presStyleCnt="1" custLinFactNeighborX="-5970" custLinFactNeighborY="413"/>
      <dgm:spPr/>
    </dgm:pt>
    <dgm:pt modelId="{E7E3F2BC-B362-425A-8FA6-03D1CA29BC34}" type="pres">
      <dgm:prSet presAssocID="{89998AEA-9A21-4BC0-B397-45FD25936F3A}" presName="txNode1" presStyleLbl="revTx" presStyleIdx="0" presStyleCnt="1">
        <dgm:presLayoutVars>
          <dgm:bulletEnabled val="1"/>
        </dgm:presLayoutVars>
      </dgm:prSet>
      <dgm:spPr/>
    </dgm:pt>
  </dgm:ptLst>
  <dgm:cxnLst>
    <dgm:cxn modelId="{10A35EA6-56D7-4C5D-88C4-227333A0E9FE}" type="presOf" srcId="{54B79436-45C1-479D-973E-0E3425A34FCA}" destId="{2639028E-6576-4AE2-A0DB-B1FF21EDD1B9}" srcOrd="0" destOrd="0" presId="urn:microsoft.com/office/officeart/2009/3/layout/DescendingProcess"/>
    <dgm:cxn modelId="{A76BD1BA-2308-4617-8EE7-4ABD84EB2B33}" srcId="{54B79436-45C1-479D-973E-0E3425A34FCA}" destId="{89998AEA-9A21-4BC0-B397-45FD25936F3A}" srcOrd="0" destOrd="0" parTransId="{A4E8989A-45FE-4F06-BD7A-A27C8938A186}" sibTransId="{65B2EC1F-B512-42D5-9513-44249BB3F680}"/>
    <dgm:cxn modelId="{3861AAEC-96EE-4247-B9C8-440C5EBBD06B}" type="presOf" srcId="{89998AEA-9A21-4BC0-B397-45FD25936F3A}" destId="{E7E3F2BC-B362-425A-8FA6-03D1CA29BC34}" srcOrd="0" destOrd="0" presId="urn:microsoft.com/office/officeart/2009/3/layout/DescendingProcess"/>
    <dgm:cxn modelId="{CB2B1ABC-28AB-48CD-A746-1B9606F3725D}" type="presParOf" srcId="{2639028E-6576-4AE2-A0DB-B1FF21EDD1B9}" destId="{43FFAF05-A576-4130-AE19-AD77B556D4CC}" srcOrd="0" destOrd="0" presId="urn:microsoft.com/office/officeart/2009/3/layout/DescendingProcess"/>
    <dgm:cxn modelId="{649B64D5-1E5B-453E-8D4C-1D8B3E178FB1}" type="presParOf" srcId="{2639028E-6576-4AE2-A0DB-B1FF21EDD1B9}" destId="{E7E3F2BC-B362-425A-8FA6-03D1CA29BC34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0C1DAA5-6398-4425-BF99-F4ED7D6C85D0}" type="doc">
      <dgm:prSet loTypeId="urn:microsoft.com/office/officeart/2005/8/layout/orgChart1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35CFA05F-3ADD-4AD1-8E6D-1A4879A5DF47}">
      <dgm:prSet phldrT="[Texto]" custT="1"/>
      <dgm:spPr/>
      <dgm:t>
        <a:bodyPr/>
        <a:lstStyle/>
        <a:p>
          <a:r>
            <a:rPr lang="es-ES" sz="1200" b="1" dirty="0"/>
            <a:t>Política y </a:t>
          </a:r>
          <a:r>
            <a:rPr lang="es-ES" sz="1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plan de OPSPR</a:t>
          </a:r>
        </a:p>
      </dgm:t>
    </dgm:pt>
    <dgm:pt modelId="{3E30AD25-0938-42E3-9214-01C9207597CC}" type="parTrans" cxnId="{4925FB3C-F964-436D-BF9F-0CCEBF0CC783}">
      <dgm:prSet/>
      <dgm:spPr/>
      <dgm:t>
        <a:bodyPr/>
        <a:lstStyle/>
        <a:p>
          <a:endParaRPr lang="es-ES" sz="1000"/>
        </a:p>
      </dgm:t>
    </dgm:pt>
    <dgm:pt modelId="{890F13D1-3665-44D2-ABE5-4DCE52A40908}" type="sibTrans" cxnId="{4925FB3C-F964-436D-BF9F-0CCEBF0CC783}">
      <dgm:prSet/>
      <dgm:spPr/>
      <dgm:t>
        <a:bodyPr/>
        <a:lstStyle/>
        <a:p>
          <a:endParaRPr lang="es-ES" sz="1000"/>
        </a:p>
      </dgm:t>
    </dgm:pt>
    <dgm:pt modelId="{DD1002EB-150D-482F-83AD-DD3D30F7E34D}" type="asst">
      <dgm:prSet phldrT="[Texto]" custT="1"/>
      <dgm:spPr/>
      <dgm:t>
        <a:bodyPr/>
        <a:lstStyle/>
        <a:p>
          <a:r>
            <a:rPr lang="es-ES" sz="1000" dirty="0"/>
            <a:t>Instrumentos financieros: crédito</a:t>
          </a:r>
        </a:p>
      </dgm:t>
    </dgm:pt>
    <dgm:pt modelId="{9CD233EE-8D5A-4D33-B467-FE8264CB24C3}" type="parTrans" cxnId="{6C3F3C4C-CE85-4859-8FA3-471BF4570AF9}">
      <dgm:prSet/>
      <dgm:spPr/>
      <dgm:t>
        <a:bodyPr/>
        <a:lstStyle/>
        <a:p>
          <a:endParaRPr lang="es-ES" sz="1000"/>
        </a:p>
      </dgm:t>
    </dgm:pt>
    <dgm:pt modelId="{9A7E8CFE-BC3C-4D73-AE66-A22F6DC44D2C}" type="sibTrans" cxnId="{6C3F3C4C-CE85-4859-8FA3-471BF4570AF9}">
      <dgm:prSet/>
      <dgm:spPr/>
      <dgm:t>
        <a:bodyPr/>
        <a:lstStyle/>
        <a:p>
          <a:endParaRPr lang="es-ES" sz="1000"/>
        </a:p>
      </dgm:t>
    </dgm:pt>
    <dgm:pt modelId="{146B12E1-806D-4372-984D-F8EF7E822851}">
      <dgm:prSet phldrT="[Texto]" custT="1"/>
      <dgm:spPr/>
      <dgm:t>
        <a:bodyPr/>
        <a:lstStyle/>
        <a:p>
          <a:r>
            <a:rPr lang="es-ES" sz="1000" noProof="0" dirty="0">
              <a:latin typeface="Arial Narrow" panose="020B0606020202030204" pitchFamily="34" charset="0"/>
            </a:rPr>
            <a:t>Planes Sectoriales OPSPR</a:t>
          </a:r>
          <a:endParaRPr lang="es-ES" sz="1000" dirty="0"/>
        </a:p>
      </dgm:t>
    </dgm:pt>
    <dgm:pt modelId="{05186FC1-8227-45B8-8F27-A788BAE095A8}" type="parTrans" cxnId="{DC56D666-E5E6-4DC2-ACE0-27D4DED18B51}">
      <dgm:prSet/>
      <dgm:spPr/>
      <dgm:t>
        <a:bodyPr/>
        <a:lstStyle/>
        <a:p>
          <a:endParaRPr lang="es-ES" sz="1000"/>
        </a:p>
      </dgm:t>
    </dgm:pt>
    <dgm:pt modelId="{84BF6431-DE9C-450D-A845-3F5ADB4E7349}" type="sibTrans" cxnId="{DC56D666-E5E6-4DC2-ACE0-27D4DED18B51}">
      <dgm:prSet/>
      <dgm:spPr/>
      <dgm:t>
        <a:bodyPr/>
        <a:lstStyle/>
        <a:p>
          <a:endParaRPr lang="es-ES" sz="1000"/>
        </a:p>
      </dgm:t>
    </dgm:pt>
    <dgm:pt modelId="{78E2BB76-37A1-44C8-B8A1-2EEFF7CEF613}">
      <dgm:prSet phldrT="[Texto]" custT="1"/>
      <dgm:spPr/>
      <dgm:t>
        <a:bodyPr/>
        <a:lstStyle/>
        <a:p>
          <a:r>
            <a:rPr lang="es-ES" sz="900" b="1" noProof="0" dirty="0">
              <a:latin typeface="Arial Narrow" panose="020B0606020202030204" pitchFamily="34" charset="0"/>
            </a:rPr>
            <a:t>PDET - ART</a:t>
          </a:r>
        </a:p>
        <a:p>
          <a:r>
            <a:rPr lang="es-ES" sz="900" b="1" noProof="0" dirty="0">
              <a:latin typeface="Arial Narrow" panose="020B0606020202030204" pitchFamily="34" charset="0"/>
            </a:rPr>
            <a:t>PIDAR - ADR</a:t>
          </a:r>
        </a:p>
        <a:p>
          <a:r>
            <a:rPr lang="es-ES" sz="900" b="1" noProof="0" dirty="0">
              <a:latin typeface="Arial Narrow" panose="020B0606020202030204" pitchFamily="34" charset="0"/>
            </a:rPr>
            <a:t>POSP </a:t>
          </a:r>
          <a:r>
            <a:rPr lang="en-US" sz="900" b="1" noProof="0" dirty="0">
              <a:latin typeface="Arial Narrow" panose="020B0606020202030204" pitchFamily="34" charset="0"/>
            </a:rPr>
            <a:t>– </a:t>
          </a:r>
          <a:r>
            <a:rPr lang="es-ES" sz="900" b="1" noProof="0" dirty="0">
              <a:latin typeface="Arial Narrow" panose="020B0606020202030204" pitchFamily="34" charset="0"/>
            </a:rPr>
            <a:t>ANT</a:t>
          </a:r>
        </a:p>
        <a:p>
          <a:r>
            <a:rPr lang="es-ES" sz="900" b="1" noProof="0" dirty="0">
              <a:latin typeface="Arial Narrow" panose="020B0606020202030204" pitchFamily="34" charset="0"/>
            </a:rPr>
            <a:t>PDEA, STI </a:t>
          </a:r>
          <a:r>
            <a:rPr lang="es-ES" sz="900" b="1" noProof="0" dirty="0" err="1">
              <a:latin typeface="Arial Narrow" panose="020B0606020202030204" pitchFamily="34" charset="0"/>
            </a:rPr>
            <a:t>Corpoica</a:t>
          </a:r>
          <a:endParaRPr lang="es-ES" sz="900" dirty="0"/>
        </a:p>
      </dgm:t>
    </dgm:pt>
    <dgm:pt modelId="{29E3BF96-B6EC-4D31-9A23-FB2C77686A97}" type="parTrans" cxnId="{0F284FE8-1AF4-4FB0-867D-1B75CE3C9852}">
      <dgm:prSet/>
      <dgm:spPr/>
      <dgm:t>
        <a:bodyPr/>
        <a:lstStyle/>
        <a:p>
          <a:endParaRPr lang="es-ES" sz="1000"/>
        </a:p>
      </dgm:t>
    </dgm:pt>
    <dgm:pt modelId="{6C8FBB84-30B1-4705-AFE5-8CED7D2B4F9A}" type="sibTrans" cxnId="{0F284FE8-1AF4-4FB0-867D-1B75CE3C9852}">
      <dgm:prSet/>
      <dgm:spPr/>
      <dgm:t>
        <a:bodyPr/>
        <a:lstStyle/>
        <a:p>
          <a:endParaRPr lang="es-ES" sz="1000"/>
        </a:p>
      </dgm:t>
    </dgm:pt>
    <dgm:pt modelId="{6430FA49-85C0-4180-8BFF-19AE2C4AB807}">
      <dgm:prSet custT="1"/>
      <dgm:spPr/>
      <dgm:t>
        <a:bodyPr/>
        <a:lstStyle/>
        <a:p>
          <a:r>
            <a:rPr lang="es-ES" sz="1000" b="1" noProof="0">
              <a:latin typeface="Arial Narrow" panose="020B0606020202030204" pitchFamily="34" charset="0"/>
            </a:rPr>
            <a:t>Plan OPSPR Zidres</a:t>
          </a:r>
          <a:endParaRPr lang="es-ES" sz="1000" b="1" noProof="0" dirty="0">
            <a:latin typeface="Arial Narrow" panose="020B0606020202030204" pitchFamily="34" charset="0"/>
          </a:endParaRPr>
        </a:p>
      </dgm:t>
    </dgm:pt>
    <dgm:pt modelId="{54F94B7D-9A79-4A89-B56A-296DFE0F53F9}" type="parTrans" cxnId="{F5B1D3BF-D57B-48C6-984B-7E9DEB2DF564}">
      <dgm:prSet/>
      <dgm:spPr/>
      <dgm:t>
        <a:bodyPr/>
        <a:lstStyle/>
        <a:p>
          <a:endParaRPr lang="es-ES" sz="1000"/>
        </a:p>
      </dgm:t>
    </dgm:pt>
    <dgm:pt modelId="{AB5EA8D8-BFA1-496C-9504-F133B2FD2FD3}" type="sibTrans" cxnId="{F5B1D3BF-D57B-48C6-984B-7E9DEB2DF564}">
      <dgm:prSet/>
      <dgm:spPr/>
      <dgm:t>
        <a:bodyPr/>
        <a:lstStyle/>
        <a:p>
          <a:endParaRPr lang="es-ES" sz="1000"/>
        </a:p>
      </dgm:t>
    </dgm:pt>
    <dgm:pt modelId="{A5209848-F475-484F-8402-CE15DCE8F8EA}" type="asst">
      <dgm:prSet custT="1"/>
      <dgm:spPr/>
      <dgm:t>
        <a:bodyPr/>
        <a:lstStyle/>
        <a:p>
          <a:r>
            <a:rPr lang="es-CO" sz="900" dirty="0"/>
            <a:t>Plan Nacional de reconversión productiva </a:t>
          </a:r>
        </a:p>
      </dgm:t>
    </dgm:pt>
    <dgm:pt modelId="{C64B5D77-CDA7-43CC-BED0-854F9AE4A65F}" type="parTrans" cxnId="{FDE405A9-E18D-4416-9309-CC7F11B5D222}">
      <dgm:prSet/>
      <dgm:spPr/>
      <dgm:t>
        <a:bodyPr/>
        <a:lstStyle/>
        <a:p>
          <a:endParaRPr lang="es-CO"/>
        </a:p>
      </dgm:t>
    </dgm:pt>
    <dgm:pt modelId="{7DAE52FD-A263-4A10-82C9-D91B554C319A}" type="sibTrans" cxnId="{FDE405A9-E18D-4416-9309-CC7F11B5D222}">
      <dgm:prSet/>
      <dgm:spPr/>
      <dgm:t>
        <a:bodyPr/>
        <a:lstStyle/>
        <a:p>
          <a:endParaRPr lang="es-CO"/>
        </a:p>
      </dgm:t>
    </dgm:pt>
    <dgm:pt modelId="{7320DC00-EBCC-4071-BFD8-44D9AB8AE36B}" type="pres">
      <dgm:prSet presAssocID="{B0C1DAA5-6398-4425-BF99-F4ED7D6C85D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763B924-170A-4FCD-A068-41A0650D7CFE}" type="pres">
      <dgm:prSet presAssocID="{35CFA05F-3ADD-4AD1-8E6D-1A4879A5DF47}" presName="hierRoot1" presStyleCnt="0">
        <dgm:presLayoutVars>
          <dgm:hierBranch val="init"/>
        </dgm:presLayoutVars>
      </dgm:prSet>
      <dgm:spPr/>
    </dgm:pt>
    <dgm:pt modelId="{C8870515-AEAE-4187-903C-F14019877CD3}" type="pres">
      <dgm:prSet presAssocID="{35CFA05F-3ADD-4AD1-8E6D-1A4879A5DF47}" presName="rootComposite1" presStyleCnt="0"/>
      <dgm:spPr/>
    </dgm:pt>
    <dgm:pt modelId="{72A18309-6360-4099-AF79-ADA295B2D57A}" type="pres">
      <dgm:prSet presAssocID="{35CFA05F-3ADD-4AD1-8E6D-1A4879A5DF47}" presName="rootText1" presStyleLbl="node0" presStyleIdx="0" presStyleCnt="1" custScaleX="167485">
        <dgm:presLayoutVars>
          <dgm:chPref val="3"/>
        </dgm:presLayoutVars>
      </dgm:prSet>
      <dgm:spPr/>
    </dgm:pt>
    <dgm:pt modelId="{ADE39316-C7F2-4B8A-AC1E-2F11E58AA9D5}" type="pres">
      <dgm:prSet presAssocID="{35CFA05F-3ADD-4AD1-8E6D-1A4879A5DF47}" presName="rootConnector1" presStyleLbl="node1" presStyleIdx="0" presStyleCnt="0"/>
      <dgm:spPr/>
    </dgm:pt>
    <dgm:pt modelId="{97EFEAAB-BCF6-41C8-9FA0-9F001C53ED12}" type="pres">
      <dgm:prSet presAssocID="{35CFA05F-3ADD-4AD1-8E6D-1A4879A5DF47}" presName="hierChild2" presStyleCnt="0"/>
      <dgm:spPr/>
    </dgm:pt>
    <dgm:pt modelId="{2FBD0A8B-8264-4DC7-9A93-72C74C7BD3CA}" type="pres">
      <dgm:prSet presAssocID="{05186FC1-8227-45B8-8F27-A788BAE095A8}" presName="Name37" presStyleLbl="parChTrans1D2" presStyleIdx="0" presStyleCnt="5"/>
      <dgm:spPr/>
    </dgm:pt>
    <dgm:pt modelId="{5B165DB9-B5AE-49B6-8244-DACDA868F899}" type="pres">
      <dgm:prSet presAssocID="{146B12E1-806D-4372-984D-F8EF7E822851}" presName="hierRoot2" presStyleCnt="0">
        <dgm:presLayoutVars>
          <dgm:hierBranch val="init"/>
        </dgm:presLayoutVars>
      </dgm:prSet>
      <dgm:spPr/>
    </dgm:pt>
    <dgm:pt modelId="{FE23D71D-93A6-4484-A2FF-F5F906921B73}" type="pres">
      <dgm:prSet presAssocID="{146B12E1-806D-4372-984D-F8EF7E822851}" presName="rootComposite" presStyleCnt="0"/>
      <dgm:spPr/>
    </dgm:pt>
    <dgm:pt modelId="{61ACB9D4-4092-4EBD-A3F1-9738A54AA102}" type="pres">
      <dgm:prSet presAssocID="{146B12E1-806D-4372-984D-F8EF7E822851}" presName="rootText" presStyleLbl="node2" presStyleIdx="0" presStyleCnt="3">
        <dgm:presLayoutVars>
          <dgm:chPref val="3"/>
        </dgm:presLayoutVars>
      </dgm:prSet>
      <dgm:spPr/>
    </dgm:pt>
    <dgm:pt modelId="{2049E53A-BD19-46A4-A698-D8F4BE548CDF}" type="pres">
      <dgm:prSet presAssocID="{146B12E1-806D-4372-984D-F8EF7E822851}" presName="rootConnector" presStyleLbl="node2" presStyleIdx="0" presStyleCnt="3"/>
      <dgm:spPr/>
    </dgm:pt>
    <dgm:pt modelId="{273511AF-EF83-4B8C-94C1-C78831021D24}" type="pres">
      <dgm:prSet presAssocID="{146B12E1-806D-4372-984D-F8EF7E822851}" presName="hierChild4" presStyleCnt="0"/>
      <dgm:spPr/>
    </dgm:pt>
    <dgm:pt modelId="{0F374B0E-5312-4317-96AF-017647F3F719}" type="pres">
      <dgm:prSet presAssocID="{146B12E1-806D-4372-984D-F8EF7E822851}" presName="hierChild5" presStyleCnt="0"/>
      <dgm:spPr/>
    </dgm:pt>
    <dgm:pt modelId="{F044B531-DBDB-46D0-9338-5A7EC50B217E}" type="pres">
      <dgm:prSet presAssocID="{29E3BF96-B6EC-4D31-9A23-FB2C77686A97}" presName="Name37" presStyleLbl="parChTrans1D2" presStyleIdx="1" presStyleCnt="5"/>
      <dgm:spPr/>
    </dgm:pt>
    <dgm:pt modelId="{A67621E9-1106-439B-8781-9FD8A134F53B}" type="pres">
      <dgm:prSet presAssocID="{78E2BB76-37A1-44C8-B8A1-2EEFF7CEF613}" presName="hierRoot2" presStyleCnt="0">
        <dgm:presLayoutVars>
          <dgm:hierBranch val="init"/>
        </dgm:presLayoutVars>
      </dgm:prSet>
      <dgm:spPr/>
    </dgm:pt>
    <dgm:pt modelId="{29809EF1-A997-4C42-BFA7-F8E35374CF63}" type="pres">
      <dgm:prSet presAssocID="{78E2BB76-37A1-44C8-B8A1-2EEFF7CEF613}" presName="rootComposite" presStyleCnt="0"/>
      <dgm:spPr/>
    </dgm:pt>
    <dgm:pt modelId="{13D8CDD3-9CE9-4C11-8D63-AD074DA888F2}" type="pres">
      <dgm:prSet presAssocID="{78E2BB76-37A1-44C8-B8A1-2EEFF7CEF613}" presName="rootText" presStyleLbl="node2" presStyleIdx="1" presStyleCnt="3" custScaleY="147573" custLinFactNeighborX="-2517" custLinFactNeighborY="17666">
        <dgm:presLayoutVars>
          <dgm:chPref val="3"/>
        </dgm:presLayoutVars>
      </dgm:prSet>
      <dgm:spPr/>
    </dgm:pt>
    <dgm:pt modelId="{FFA014E8-EB17-4305-A4EE-08AE09D9275A}" type="pres">
      <dgm:prSet presAssocID="{78E2BB76-37A1-44C8-B8A1-2EEFF7CEF613}" presName="rootConnector" presStyleLbl="node2" presStyleIdx="1" presStyleCnt="3"/>
      <dgm:spPr/>
    </dgm:pt>
    <dgm:pt modelId="{47586EE4-32EC-4AB9-959C-CC86E810478E}" type="pres">
      <dgm:prSet presAssocID="{78E2BB76-37A1-44C8-B8A1-2EEFF7CEF613}" presName="hierChild4" presStyleCnt="0"/>
      <dgm:spPr/>
    </dgm:pt>
    <dgm:pt modelId="{B61DB6C8-37AC-4F3B-A43F-C666E62B1CE6}" type="pres">
      <dgm:prSet presAssocID="{78E2BB76-37A1-44C8-B8A1-2EEFF7CEF613}" presName="hierChild5" presStyleCnt="0"/>
      <dgm:spPr/>
    </dgm:pt>
    <dgm:pt modelId="{B1190C1E-4E96-4E74-BA6A-8DEAB9D10E74}" type="pres">
      <dgm:prSet presAssocID="{54F94B7D-9A79-4A89-B56A-296DFE0F53F9}" presName="Name37" presStyleLbl="parChTrans1D2" presStyleIdx="2" presStyleCnt="5"/>
      <dgm:spPr/>
    </dgm:pt>
    <dgm:pt modelId="{3F98985A-2F3C-4BE2-8B21-D94E8271D77E}" type="pres">
      <dgm:prSet presAssocID="{6430FA49-85C0-4180-8BFF-19AE2C4AB807}" presName="hierRoot2" presStyleCnt="0">
        <dgm:presLayoutVars>
          <dgm:hierBranch val="init"/>
        </dgm:presLayoutVars>
      </dgm:prSet>
      <dgm:spPr/>
    </dgm:pt>
    <dgm:pt modelId="{87BAF298-2ADD-4130-AED2-3488B9F856AE}" type="pres">
      <dgm:prSet presAssocID="{6430FA49-85C0-4180-8BFF-19AE2C4AB807}" presName="rootComposite" presStyleCnt="0"/>
      <dgm:spPr/>
    </dgm:pt>
    <dgm:pt modelId="{B06CDF9A-8EF7-4C06-9229-FC115E0CC9CF}" type="pres">
      <dgm:prSet presAssocID="{6430FA49-85C0-4180-8BFF-19AE2C4AB807}" presName="rootText" presStyleLbl="node2" presStyleIdx="2" presStyleCnt="3">
        <dgm:presLayoutVars>
          <dgm:chPref val="3"/>
        </dgm:presLayoutVars>
      </dgm:prSet>
      <dgm:spPr/>
    </dgm:pt>
    <dgm:pt modelId="{FC790CE9-8C98-4E46-B68E-CC45A7AB9216}" type="pres">
      <dgm:prSet presAssocID="{6430FA49-85C0-4180-8BFF-19AE2C4AB807}" presName="rootConnector" presStyleLbl="node2" presStyleIdx="2" presStyleCnt="3"/>
      <dgm:spPr/>
    </dgm:pt>
    <dgm:pt modelId="{BC6DFFB8-CEC1-4BB7-A1D9-876422DFE417}" type="pres">
      <dgm:prSet presAssocID="{6430FA49-85C0-4180-8BFF-19AE2C4AB807}" presName="hierChild4" presStyleCnt="0"/>
      <dgm:spPr/>
    </dgm:pt>
    <dgm:pt modelId="{958CFB95-0EC5-401C-91E9-EB6D5FFDC01A}" type="pres">
      <dgm:prSet presAssocID="{6430FA49-85C0-4180-8BFF-19AE2C4AB807}" presName="hierChild5" presStyleCnt="0"/>
      <dgm:spPr/>
    </dgm:pt>
    <dgm:pt modelId="{7E81F111-E37A-4904-B059-AC7E6C591C4B}" type="pres">
      <dgm:prSet presAssocID="{35CFA05F-3ADD-4AD1-8E6D-1A4879A5DF47}" presName="hierChild3" presStyleCnt="0"/>
      <dgm:spPr/>
    </dgm:pt>
    <dgm:pt modelId="{1971568F-ED15-487E-BC08-1FFFE55628B9}" type="pres">
      <dgm:prSet presAssocID="{C64B5D77-CDA7-43CC-BED0-854F9AE4A65F}" presName="Name111" presStyleLbl="parChTrans1D2" presStyleIdx="3" presStyleCnt="5"/>
      <dgm:spPr/>
    </dgm:pt>
    <dgm:pt modelId="{DDD82DF3-8ADB-4160-9A20-1058789588F8}" type="pres">
      <dgm:prSet presAssocID="{A5209848-F475-484F-8402-CE15DCE8F8EA}" presName="hierRoot3" presStyleCnt="0">
        <dgm:presLayoutVars>
          <dgm:hierBranch val="init"/>
        </dgm:presLayoutVars>
      </dgm:prSet>
      <dgm:spPr/>
    </dgm:pt>
    <dgm:pt modelId="{CD00EC3F-14CF-45F9-AAE4-ADBD0ACA512C}" type="pres">
      <dgm:prSet presAssocID="{A5209848-F475-484F-8402-CE15DCE8F8EA}" presName="rootComposite3" presStyleCnt="0"/>
      <dgm:spPr/>
    </dgm:pt>
    <dgm:pt modelId="{260AA7C7-6533-46C0-99C1-C38D87AA7AA3}" type="pres">
      <dgm:prSet presAssocID="{A5209848-F475-484F-8402-CE15DCE8F8EA}" presName="rootText3" presStyleLbl="asst1" presStyleIdx="0" presStyleCnt="2">
        <dgm:presLayoutVars>
          <dgm:chPref val="3"/>
        </dgm:presLayoutVars>
      </dgm:prSet>
      <dgm:spPr/>
    </dgm:pt>
    <dgm:pt modelId="{0F1454EF-AB05-49DE-8E86-5CF36930A37D}" type="pres">
      <dgm:prSet presAssocID="{A5209848-F475-484F-8402-CE15DCE8F8EA}" presName="rootConnector3" presStyleLbl="asst1" presStyleIdx="0" presStyleCnt="2"/>
      <dgm:spPr/>
    </dgm:pt>
    <dgm:pt modelId="{37D4ED40-C9FA-4155-9A47-7C3847A0EF62}" type="pres">
      <dgm:prSet presAssocID="{A5209848-F475-484F-8402-CE15DCE8F8EA}" presName="hierChild6" presStyleCnt="0"/>
      <dgm:spPr/>
    </dgm:pt>
    <dgm:pt modelId="{DFD7EAB2-4CA4-42CB-B2C7-7C4D4D33B093}" type="pres">
      <dgm:prSet presAssocID="{A5209848-F475-484F-8402-CE15DCE8F8EA}" presName="hierChild7" presStyleCnt="0"/>
      <dgm:spPr/>
    </dgm:pt>
    <dgm:pt modelId="{8091A5F2-2D64-4FAB-9B4F-A721E17D3409}" type="pres">
      <dgm:prSet presAssocID="{9CD233EE-8D5A-4D33-B467-FE8264CB24C3}" presName="Name111" presStyleLbl="parChTrans1D2" presStyleIdx="4" presStyleCnt="5"/>
      <dgm:spPr/>
    </dgm:pt>
    <dgm:pt modelId="{266AD0ED-10E0-4506-B0D9-9D928AA8DA35}" type="pres">
      <dgm:prSet presAssocID="{DD1002EB-150D-482F-83AD-DD3D30F7E34D}" presName="hierRoot3" presStyleCnt="0">
        <dgm:presLayoutVars>
          <dgm:hierBranch val="init"/>
        </dgm:presLayoutVars>
      </dgm:prSet>
      <dgm:spPr/>
    </dgm:pt>
    <dgm:pt modelId="{63571E32-D6E7-4286-A207-87B8B3B60EA1}" type="pres">
      <dgm:prSet presAssocID="{DD1002EB-150D-482F-83AD-DD3D30F7E34D}" presName="rootComposite3" presStyleCnt="0"/>
      <dgm:spPr/>
    </dgm:pt>
    <dgm:pt modelId="{8B6CF708-F9B6-4C54-87B5-1349FE2A3A82}" type="pres">
      <dgm:prSet presAssocID="{DD1002EB-150D-482F-83AD-DD3D30F7E34D}" presName="rootText3" presStyleLbl="asst1" presStyleIdx="1" presStyleCnt="2">
        <dgm:presLayoutVars>
          <dgm:chPref val="3"/>
        </dgm:presLayoutVars>
      </dgm:prSet>
      <dgm:spPr/>
    </dgm:pt>
    <dgm:pt modelId="{FAF0A3D0-78D5-44F1-91C5-899C01D4262D}" type="pres">
      <dgm:prSet presAssocID="{DD1002EB-150D-482F-83AD-DD3D30F7E34D}" presName="rootConnector3" presStyleLbl="asst1" presStyleIdx="1" presStyleCnt="2"/>
      <dgm:spPr/>
    </dgm:pt>
    <dgm:pt modelId="{70CDB01A-F53F-4DE2-AC8E-3F699FBB4012}" type="pres">
      <dgm:prSet presAssocID="{DD1002EB-150D-482F-83AD-DD3D30F7E34D}" presName="hierChild6" presStyleCnt="0"/>
      <dgm:spPr/>
    </dgm:pt>
    <dgm:pt modelId="{08F40932-493E-4894-BA47-B82B71362D4E}" type="pres">
      <dgm:prSet presAssocID="{DD1002EB-150D-482F-83AD-DD3D30F7E34D}" presName="hierChild7" presStyleCnt="0"/>
      <dgm:spPr/>
    </dgm:pt>
  </dgm:ptLst>
  <dgm:cxnLst>
    <dgm:cxn modelId="{006C9907-044F-4213-8A01-2C9710F9423E}" type="presOf" srcId="{35CFA05F-3ADD-4AD1-8E6D-1A4879A5DF47}" destId="{ADE39316-C7F2-4B8A-AC1E-2F11E58AA9D5}" srcOrd="1" destOrd="0" presId="urn:microsoft.com/office/officeart/2005/8/layout/orgChart1"/>
    <dgm:cxn modelId="{ED1E0B11-141A-49A2-B759-E8A2E0866E47}" type="presOf" srcId="{B0C1DAA5-6398-4425-BF99-F4ED7D6C85D0}" destId="{7320DC00-EBCC-4071-BFD8-44D9AB8AE36B}" srcOrd="0" destOrd="0" presId="urn:microsoft.com/office/officeart/2005/8/layout/orgChart1"/>
    <dgm:cxn modelId="{DE76DD21-8193-4ED4-81DD-28A1E099DD29}" type="presOf" srcId="{DD1002EB-150D-482F-83AD-DD3D30F7E34D}" destId="{FAF0A3D0-78D5-44F1-91C5-899C01D4262D}" srcOrd="1" destOrd="0" presId="urn:microsoft.com/office/officeart/2005/8/layout/orgChart1"/>
    <dgm:cxn modelId="{C2FA9223-1CC5-4E94-B65E-A4C5D4569A50}" type="presOf" srcId="{A5209848-F475-484F-8402-CE15DCE8F8EA}" destId="{0F1454EF-AB05-49DE-8E86-5CF36930A37D}" srcOrd="1" destOrd="0" presId="urn:microsoft.com/office/officeart/2005/8/layout/orgChart1"/>
    <dgm:cxn modelId="{33BE982C-4182-44FF-BCEB-1D5AD9647951}" type="presOf" srcId="{29E3BF96-B6EC-4D31-9A23-FB2C77686A97}" destId="{F044B531-DBDB-46D0-9338-5A7EC50B217E}" srcOrd="0" destOrd="0" presId="urn:microsoft.com/office/officeart/2005/8/layout/orgChart1"/>
    <dgm:cxn modelId="{C9559A35-FB89-4920-86D6-71A86C83343C}" type="presOf" srcId="{35CFA05F-3ADD-4AD1-8E6D-1A4879A5DF47}" destId="{72A18309-6360-4099-AF79-ADA295B2D57A}" srcOrd="0" destOrd="0" presId="urn:microsoft.com/office/officeart/2005/8/layout/orgChart1"/>
    <dgm:cxn modelId="{A462F036-665B-4788-8BB9-C8F2FD9A3BCE}" type="presOf" srcId="{6430FA49-85C0-4180-8BFF-19AE2C4AB807}" destId="{FC790CE9-8C98-4E46-B68E-CC45A7AB9216}" srcOrd="1" destOrd="0" presId="urn:microsoft.com/office/officeart/2005/8/layout/orgChart1"/>
    <dgm:cxn modelId="{83885A37-88CB-46C6-9ECF-13DB6798B7F5}" type="presOf" srcId="{A5209848-F475-484F-8402-CE15DCE8F8EA}" destId="{260AA7C7-6533-46C0-99C1-C38D87AA7AA3}" srcOrd="0" destOrd="0" presId="urn:microsoft.com/office/officeart/2005/8/layout/orgChart1"/>
    <dgm:cxn modelId="{4925FB3C-F964-436D-BF9F-0CCEBF0CC783}" srcId="{B0C1DAA5-6398-4425-BF99-F4ED7D6C85D0}" destId="{35CFA05F-3ADD-4AD1-8E6D-1A4879A5DF47}" srcOrd="0" destOrd="0" parTransId="{3E30AD25-0938-42E3-9214-01C9207597CC}" sibTransId="{890F13D1-3665-44D2-ABE5-4DCE52A40908}"/>
    <dgm:cxn modelId="{FEBC4546-0D23-4DCD-9CE4-31835373F5F4}" type="presOf" srcId="{78E2BB76-37A1-44C8-B8A1-2EEFF7CEF613}" destId="{13D8CDD3-9CE9-4C11-8D63-AD074DA888F2}" srcOrd="0" destOrd="0" presId="urn:microsoft.com/office/officeart/2005/8/layout/orgChart1"/>
    <dgm:cxn modelId="{DC56D666-E5E6-4DC2-ACE0-27D4DED18B51}" srcId="{35CFA05F-3ADD-4AD1-8E6D-1A4879A5DF47}" destId="{146B12E1-806D-4372-984D-F8EF7E822851}" srcOrd="2" destOrd="0" parTransId="{05186FC1-8227-45B8-8F27-A788BAE095A8}" sibTransId="{84BF6431-DE9C-450D-A845-3F5ADB4E7349}"/>
    <dgm:cxn modelId="{116B0067-11D8-4911-9BC0-CC633835BC4A}" type="presOf" srcId="{05186FC1-8227-45B8-8F27-A788BAE095A8}" destId="{2FBD0A8B-8264-4DC7-9A93-72C74C7BD3CA}" srcOrd="0" destOrd="0" presId="urn:microsoft.com/office/officeart/2005/8/layout/orgChart1"/>
    <dgm:cxn modelId="{36938F68-2138-496C-9C11-FDE483CA898B}" type="presOf" srcId="{146B12E1-806D-4372-984D-F8EF7E822851}" destId="{2049E53A-BD19-46A4-A698-D8F4BE548CDF}" srcOrd="1" destOrd="0" presId="urn:microsoft.com/office/officeart/2005/8/layout/orgChart1"/>
    <dgm:cxn modelId="{6C3F3C4C-CE85-4859-8FA3-471BF4570AF9}" srcId="{35CFA05F-3ADD-4AD1-8E6D-1A4879A5DF47}" destId="{DD1002EB-150D-482F-83AD-DD3D30F7E34D}" srcOrd="1" destOrd="0" parTransId="{9CD233EE-8D5A-4D33-B467-FE8264CB24C3}" sibTransId="{9A7E8CFE-BC3C-4D73-AE66-A22F6DC44D2C}"/>
    <dgm:cxn modelId="{6FC7E274-116A-4310-B06D-56D1F1FF18B1}" type="presOf" srcId="{C64B5D77-CDA7-43CC-BED0-854F9AE4A65F}" destId="{1971568F-ED15-487E-BC08-1FFFE55628B9}" srcOrd="0" destOrd="0" presId="urn:microsoft.com/office/officeart/2005/8/layout/orgChart1"/>
    <dgm:cxn modelId="{6A8A7489-6978-4E97-A5C7-444E167A907B}" type="presOf" srcId="{78E2BB76-37A1-44C8-B8A1-2EEFF7CEF613}" destId="{FFA014E8-EB17-4305-A4EE-08AE09D9275A}" srcOrd="1" destOrd="0" presId="urn:microsoft.com/office/officeart/2005/8/layout/orgChart1"/>
    <dgm:cxn modelId="{FDE405A9-E18D-4416-9309-CC7F11B5D222}" srcId="{35CFA05F-3ADD-4AD1-8E6D-1A4879A5DF47}" destId="{A5209848-F475-484F-8402-CE15DCE8F8EA}" srcOrd="0" destOrd="0" parTransId="{C64B5D77-CDA7-43CC-BED0-854F9AE4A65F}" sibTransId="{7DAE52FD-A263-4A10-82C9-D91B554C319A}"/>
    <dgm:cxn modelId="{D56A56B1-E473-4993-B7D3-C9B87ABC2405}" type="presOf" srcId="{9CD233EE-8D5A-4D33-B467-FE8264CB24C3}" destId="{8091A5F2-2D64-4FAB-9B4F-A721E17D3409}" srcOrd="0" destOrd="0" presId="urn:microsoft.com/office/officeart/2005/8/layout/orgChart1"/>
    <dgm:cxn modelId="{FDF3FFBA-520D-42EC-88F2-D7799883980E}" type="presOf" srcId="{146B12E1-806D-4372-984D-F8EF7E822851}" destId="{61ACB9D4-4092-4EBD-A3F1-9738A54AA102}" srcOrd="0" destOrd="0" presId="urn:microsoft.com/office/officeart/2005/8/layout/orgChart1"/>
    <dgm:cxn modelId="{F5B1D3BF-D57B-48C6-984B-7E9DEB2DF564}" srcId="{35CFA05F-3ADD-4AD1-8E6D-1A4879A5DF47}" destId="{6430FA49-85C0-4180-8BFF-19AE2C4AB807}" srcOrd="4" destOrd="0" parTransId="{54F94B7D-9A79-4A89-B56A-296DFE0F53F9}" sibTransId="{AB5EA8D8-BFA1-496C-9504-F133B2FD2FD3}"/>
    <dgm:cxn modelId="{E5845BC5-E3E3-47C9-8B1C-74A76B01B056}" type="presOf" srcId="{6430FA49-85C0-4180-8BFF-19AE2C4AB807}" destId="{B06CDF9A-8EF7-4C06-9229-FC115E0CC9CF}" srcOrd="0" destOrd="0" presId="urn:microsoft.com/office/officeart/2005/8/layout/orgChart1"/>
    <dgm:cxn modelId="{0F284FE8-1AF4-4FB0-867D-1B75CE3C9852}" srcId="{35CFA05F-3ADD-4AD1-8E6D-1A4879A5DF47}" destId="{78E2BB76-37A1-44C8-B8A1-2EEFF7CEF613}" srcOrd="3" destOrd="0" parTransId="{29E3BF96-B6EC-4D31-9A23-FB2C77686A97}" sibTransId="{6C8FBB84-30B1-4705-AFE5-8CED7D2B4F9A}"/>
    <dgm:cxn modelId="{A90EB8EE-E17A-4283-A4E6-8AEF13E2503B}" type="presOf" srcId="{54F94B7D-9A79-4A89-B56A-296DFE0F53F9}" destId="{B1190C1E-4E96-4E74-BA6A-8DEAB9D10E74}" srcOrd="0" destOrd="0" presId="urn:microsoft.com/office/officeart/2005/8/layout/orgChart1"/>
    <dgm:cxn modelId="{F83781FB-6DEC-467F-BCEC-736BFDA78A45}" type="presOf" srcId="{DD1002EB-150D-482F-83AD-DD3D30F7E34D}" destId="{8B6CF708-F9B6-4C54-87B5-1349FE2A3A82}" srcOrd="0" destOrd="0" presId="urn:microsoft.com/office/officeart/2005/8/layout/orgChart1"/>
    <dgm:cxn modelId="{48A9EECF-71B5-403A-A875-50E704FF5748}" type="presParOf" srcId="{7320DC00-EBCC-4071-BFD8-44D9AB8AE36B}" destId="{D763B924-170A-4FCD-A068-41A0650D7CFE}" srcOrd="0" destOrd="0" presId="urn:microsoft.com/office/officeart/2005/8/layout/orgChart1"/>
    <dgm:cxn modelId="{16957819-E297-4506-AD99-837E83DCF5D8}" type="presParOf" srcId="{D763B924-170A-4FCD-A068-41A0650D7CFE}" destId="{C8870515-AEAE-4187-903C-F14019877CD3}" srcOrd="0" destOrd="0" presId="urn:microsoft.com/office/officeart/2005/8/layout/orgChart1"/>
    <dgm:cxn modelId="{ABABB9C8-CF8A-41C0-B3C4-E1DD099C6223}" type="presParOf" srcId="{C8870515-AEAE-4187-903C-F14019877CD3}" destId="{72A18309-6360-4099-AF79-ADA295B2D57A}" srcOrd="0" destOrd="0" presId="urn:microsoft.com/office/officeart/2005/8/layout/orgChart1"/>
    <dgm:cxn modelId="{7C71C1C8-62F1-441F-92F6-F95E3EE8A8D9}" type="presParOf" srcId="{C8870515-AEAE-4187-903C-F14019877CD3}" destId="{ADE39316-C7F2-4B8A-AC1E-2F11E58AA9D5}" srcOrd="1" destOrd="0" presId="urn:microsoft.com/office/officeart/2005/8/layout/orgChart1"/>
    <dgm:cxn modelId="{65025BB2-0822-4554-B650-083373DDED4D}" type="presParOf" srcId="{D763B924-170A-4FCD-A068-41A0650D7CFE}" destId="{97EFEAAB-BCF6-41C8-9FA0-9F001C53ED12}" srcOrd="1" destOrd="0" presId="urn:microsoft.com/office/officeart/2005/8/layout/orgChart1"/>
    <dgm:cxn modelId="{83281447-BCB6-4DAA-807E-5E3E3B1EC115}" type="presParOf" srcId="{97EFEAAB-BCF6-41C8-9FA0-9F001C53ED12}" destId="{2FBD0A8B-8264-4DC7-9A93-72C74C7BD3CA}" srcOrd="0" destOrd="0" presId="urn:microsoft.com/office/officeart/2005/8/layout/orgChart1"/>
    <dgm:cxn modelId="{7F9ADDD4-7417-4FA1-B7C2-20E55EDB1E94}" type="presParOf" srcId="{97EFEAAB-BCF6-41C8-9FA0-9F001C53ED12}" destId="{5B165DB9-B5AE-49B6-8244-DACDA868F899}" srcOrd="1" destOrd="0" presId="urn:microsoft.com/office/officeart/2005/8/layout/orgChart1"/>
    <dgm:cxn modelId="{AC032266-9653-4C6C-A0EE-467B41256A52}" type="presParOf" srcId="{5B165DB9-B5AE-49B6-8244-DACDA868F899}" destId="{FE23D71D-93A6-4484-A2FF-F5F906921B73}" srcOrd="0" destOrd="0" presId="urn:microsoft.com/office/officeart/2005/8/layout/orgChart1"/>
    <dgm:cxn modelId="{3062B142-830D-437A-9321-B3C888C1C849}" type="presParOf" srcId="{FE23D71D-93A6-4484-A2FF-F5F906921B73}" destId="{61ACB9D4-4092-4EBD-A3F1-9738A54AA102}" srcOrd="0" destOrd="0" presId="urn:microsoft.com/office/officeart/2005/8/layout/orgChart1"/>
    <dgm:cxn modelId="{2CF5F63B-5022-4B44-9E3C-E0DEC22E4895}" type="presParOf" srcId="{FE23D71D-93A6-4484-A2FF-F5F906921B73}" destId="{2049E53A-BD19-46A4-A698-D8F4BE548CDF}" srcOrd="1" destOrd="0" presId="urn:microsoft.com/office/officeart/2005/8/layout/orgChart1"/>
    <dgm:cxn modelId="{7EB08307-69C8-46EA-8506-2810E19F977F}" type="presParOf" srcId="{5B165DB9-B5AE-49B6-8244-DACDA868F899}" destId="{273511AF-EF83-4B8C-94C1-C78831021D24}" srcOrd="1" destOrd="0" presId="urn:microsoft.com/office/officeart/2005/8/layout/orgChart1"/>
    <dgm:cxn modelId="{FEE80B3B-3FFA-400C-ABCB-C644B362E659}" type="presParOf" srcId="{5B165DB9-B5AE-49B6-8244-DACDA868F899}" destId="{0F374B0E-5312-4317-96AF-017647F3F719}" srcOrd="2" destOrd="0" presId="urn:microsoft.com/office/officeart/2005/8/layout/orgChart1"/>
    <dgm:cxn modelId="{439EEFF9-B7C4-4FB6-955B-3BFD49FF7300}" type="presParOf" srcId="{97EFEAAB-BCF6-41C8-9FA0-9F001C53ED12}" destId="{F044B531-DBDB-46D0-9338-5A7EC50B217E}" srcOrd="2" destOrd="0" presId="urn:microsoft.com/office/officeart/2005/8/layout/orgChart1"/>
    <dgm:cxn modelId="{1BB82910-F136-4EB4-BD5B-124A66CA8725}" type="presParOf" srcId="{97EFEAAB-BCF6-41C8-9FA0-9F001C53ED12}" destId="{A67621E9-1106-439B-8781-9FD8A134F53B}" srcOrd="3" destOrd="0" presId="urn:microsoft.com/office/officeart/2005/8/layout/orgChart1"/>
    <dgm:cxn modelId="{85EE1867-595E-48F3-AA85-D7B14D4E1CB9}" type="presParOf" srcId="{A67621E9-1106-439B-8781-9FD8A134F53B}" destId="{29809EF1-A997-4C42-BFA7-F8E35374CF63}" srcOrd="0" destOrd="0" presId="urn:microsoft.com/office/officeart/2005/8/layout/orgChart1"/>
    <dgm:cxn modelId="{A4E93F4B-385E-4198-95A6-3BFB5E0EEC23}" type="presParOf" srcId="{29809EF1-A997-4C42-BFA7-F8E35374CF63}" destId="{13D8CDD3-9CE9-4C11-8D63-AD074DA888F2}" srcOrd="0" destOrd="0" presId="urn:microsoft.com/office/officeart/2005/8/layout/orgChart1"/>
    <dgm:cxn modelId="{8F859AA2-5BC3-4947-AA68-E121CC435D19}" type="presParOf" srcId="{29809EF1-A997-4C42-BFA7-F8E35374CF63}" destId="{FFA014E8-EB17-4305-A4EE-08AE09D9275A}" srcOrd="1" destOrd="0" presId="urn:microsoft.com/office/officeart/2005/8/layout/orgChart1"/>
    <dgm:cxn modelId="{E383F992-DFA5-4962-9A8A-E05E682270F5}" type="presParOf" srcId="{A67621E9-1106-439B-8781-9FD8A134F53B}" destId="{47586EE4-32EC-4AB9-959C-CC86E810478E}" srcOrd="1" destOrd="0" presId="urn:microsoft.com/office/officeart/2005/8/layout/orgChart1"/>
    <dgm:cxn modelId="{8ADABD9E-4A56-4DA5-9A99-A8E27F433070}" type="presParOf" srcId="{A67621E9-1106-439B-8781-9FD8A134F53B}" destId="{B61DB6C8-37AC-4F3B-A43F-C666E62B1CE6}" srcOrd="2" destOrd="0" presId="urn:microsoft.com/office/officeart/2005/8/layout/orgChart1"/>
    <dgm:cxn modelId="{D81FCC87-F32B-4442-A0A1-E15DB745A8FA}" type="presParOf" srcId="{97EFEAAB-BCF6-41C8-9FA0-9F001C53ED12}" destId="{B1190C1E-4E96-4E74-BA6A-8DEAB9D10E74}" srcOrd="4" destOrd="0" presId="urn:microsoft.com/office/officeart/2005/8/layout/orgChart1"/>
    <dgm:cxn modelId="{976CB25E-F907-4D37-906E-A500C4384B48}" type="presParOf" srcId="{97EFEAAB-BCF6-41C8-9FA0-9F001C53ED12}" destId="{3F98985A-2F3C-4BE2-8B21-D94E8271D77E}" srcOrd="5" destOrd="0" presId="urn:microsoft.com/office/officeart/2005/8/layout/orgChart1"/>
    <dgm:cxn modelId="{DF41ADFE-EDAA-4916-B6E3-7308E5EA79DB}" type="presParOf" srcId="{3F98985A-2F3C-4BE2-8B21-D94E8271D77E}" destId="{87BAF298-2ADD-4130-AED2-3488B9F856AE}" srcOrd="0" destOrd="0" presId="urn:microsoft.com/office/officeart/2005/8/layout/orgChart1"/>
    <dgm:cxn modelId="{9678F73E-4CB1-4102-A304-597478B3EB1E}" type="presParOf" srcId="{87BAF298-2ADD-4130-AED2-3488B9F856AE}" destId="{B06CDF9A-8EF7-4C06-9229-FC115E0CC9CF}" srcOrd="0" destOrd="0" presId="urn:microsoft.com/office/officeart/2005/8/layout/orgChart1"/>
    <dgm:cxn modelId="{198F8C94-A56E-40CC-892C-86F2775DCAD1}" type="presParOf" srcId="{87BAF298-2ADD-4130-AED2-3488B9F856AE}" destId="{FC790CE9-8C98-4E46-B68E-CC45A7AB9216}" srcOrd="1" destOrd="0" presId="urn:microsoft.com/office/officeart/2005/8/layout/orgChart1"/>
    <dgm:cxn modelId="{D64B6A7A-3B7D-49AB-ACFB-675A402022AA}" type="presParOf" srcId="{3F98985A-2F3C-4BE2-8B21-D94E8271D77E}" destId="{BC6DFFB8-CEC1-4BB7-A1D9-876422DFE417}" srcOrd="1" destOrd="0" presId="urn:microsoft.com/office/officeart/2005/8/layout/orgChart1"/>
    <dgm:cxn modelId="{522B918D-9305-4CD8-891D-95853C48EF2C}" type="presParOf" srcId="{3F98985A-2F3C-4BE2-8B21-D94E8271D77E}" destId="{958CFB95-0EC5-401C-91E9-EB6D5FFDC01A}" srcOrd="2" destOrd="0" presId="urn:microsoft.com/office/officeart/2005/8/layout/orgChart1"/>
    <dgm:cxn modelId="{1817FCE6-80B6-42CC-9E35-A41099E95093}" type="presParOf" srcId="{D763B924-170A-4FCD-A068-41A0650D7CFE}" destId="{7E81F111-E37A-4904-B059-AC7E6C591C4B}" srcOrd="2" destOrd="0" presId="urn:microsoft.com/office/officeart/2005/8/layout/orgChart1"/>
    <dgm:cxn modelId="{CEF434C1-A01B-4C43-8251-CBBF727C2C9C}" type="presParOf" srcId="{7E81F111-E37A-4904-B059-AC7E6C591C4B}" destId="{1971568F-ED15-487E-BC08-1FFFE55628B9}" srcOrd="0" destOrd="0" presId="urn:microsoft.com/office/officeart/2005/8/layout/orgChart1"/>
    <dgm:cxn modelId="{4720B93E-93D4-4B1B-83B0-3A9CAE588833}" type="presParOf" srcId="{7E81F111-E37A-4904-B059-AC7E6C591C4B}" destId="{DDD82DF3-8ADB-4160-9A20-1058789588F8}" srcOrd="1" destOrd="0" presId="urn:microsoft.com/office/officeart/2005/8/layout/orgChart1"/>
    <dgm:cxn modelId="{0016D79F-05EC-467C-98C4-F55DC3D3AD30}" type="presParOf" srcId="{DDD82DF3-8ADB-4160-9A20-1058789588F8}" destId="{CD00EC3F-14CF-45F9-AAE4-ADBD0ACA512C}" srcOrd="0" destOrd="0" presId="urn:microsoft.com/office/officeart/2005/8/layout/orgChart1"/>
    <dgm:cxn modelId="{C2EA785A-ADE9-4E3C-B8F3-A4F5120F3FDF}" type="presParOf" srcId="{CD00EC3F-14CF-45F9-AAE4-ADBD0ACA512C}" destId="{260AA7C7-6533-46C0-99C1-C38D87AA7AA3}" srcOrd="0" destOrd="0" presId="urn:microsoft.com/office/officeart/2005/8/layout/orgChart1"/>
    <dgm:cxn modelId="{9F69C7C7-550F-4075-94D7-3DCEA363F7C2}" type="presParOf" srcId="{CD00EC3F-14CF-45F9-AAE4-ADBD0ACA512C}" destId="{0F1454EF-AB05-49DE-8E86-5CF36930A37D}" srcOrd="1" destOrd="0" presId="urn:microsoft.com/office/officeart/2005/8/layout/orgChart1"/>
    <dgm:cxn modelId="{0733264E-4651-4CD1-9553-C94AA87A8356}" type="presParOf" srcId="{DDD82DF3-8ADB-4160-9A20-1058789588F8}" destId="{37D4ED40-C9FA-4155-9A47-7C3847A0EF62}" srcOrd="1" destOrd="0" presId="urn:microsoft.com/office/officeart/2005/8/layout/orgChart1"/>
    <dgm:cxn modelId="{F4768D85-7CC9-4661-A4FB-48625E5AE23E}" type="presParOf" srcId="{DDD82DF3-8ADB-4160-9A20-1058789588F8}" destId="{DFD7EAB2-4CA4-42CB-B2C7-7C4D4D33B093}" srcOrd="2" destOrd="0" presId="urn:microsoft.com/office/officeart/2005/8/layout/orgChart1"/>
    <dgm:cxn modelId="{2F95D7F2-A56A-451E-8DBD-CFE1AE68F3AF}" type="presParOf" srcId="{7E81F111-E37A-4904-B059-AC7E6C591C4B}" destId="{8091A5F2-2D64-4FAB-9B4F-A721E17D3409}" srcOrd="2" destOrd="0" presId="urn:microsoft.com/office/officeart/2005/8/layout/orgChart1"/>
    <dgm:cxn modelId="{63762910-13BA-4FCC-A67D-293BF196310D}" type="presParOf" srcId="{7E81F111-E37A-4904-B059-AC7E6C591C4B}" destId="{266AD0ED-10E0-4506-B0D9-9D928AA8DA35}" srcOrd="3" destOrd="0" presId="urn:microsoft.com/office/officeart/2005/8/layout/orgChart1"/>
    <dgm:cxn modelId="{CDB28213-E96A-49B3-B5F8-ABF94C6BFAF7}" type="presParOf" srcId="{266AD0ED-10E0-4506-B0D9-9D928AA8DA35}" destId="{63571E32-D6E7-4286-A207-87B8B3B60EA1}" srcOrd="0" destOrd="0" presId="urn:microsoft.com/office/officeart/2005/8/layout/orgChart1"/>
    <dgm:cxn modelId="{DC9302C2-8BE8-4062-A22C-676035EE7387}" type="presParOf" srcId="{63571E32-D6E7-4286-A207-87B8B3B60EA1}" destId="{8B6CF708-F9B6-4C54-87B5-1349FE2A3A82}" srcOrd="0" destOrd="0" presId="urn:microsoft.com/office/officeart/2005/8/layout/orgChart1"/>
    <dgm:cxn modelId="{18C7B499-78B4-4CB9-8FF2-FFAE86192753}" type="presParOf" srcId="{63571E32-D6E7-4286-A207-87B8B3B60EA1}" destId="{FAF0A3D0-78D5-44F1-91C5-899C01D4262D}" srcOrd="1" destOrd="0" presId="urn:microsoft.com/office/officeart/2005/8/layout/orgChart1"/>
    <dgm:cxn modelId="{EFDD0780-E6D7-4ED9-8CF2-43AEE4599C68}" type="presParOf" srcId="{266AD0ED-10E0-4506-B0D9-9D928AA8DA35}" destId="{70CDB01A-F53F-4DE2-AC8E-3F699FBB4012}" srcOrd="1" destOrd="0" presId="urn:microsoft.com/office/officeart/2005/8/layout/orgChart1"/>
    <dgm:cxn modelId="{C6CFEF48-2CB2-4C6E-B23E-67CE068D6065}" type="presParOf" srcId="{266AD0ED-10E0-4506-B0D9-9D928AA8DA35}" destId="{08F40932-493E-4894-BA47-B82B71362D4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D15ABCB-67F6-444F-8A35-6D6FD4A0EBCC}" type="doc">
      <dgm:prSet loTypeId="urn:microsoft.com/office/officeart/2005/8/layout/hierarchy6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CO"/>
        </a:p>
      </dgm:t>
    </dgm:pt>
    <dgm:pt modelId="{9CB43F71-5A7A-413E-B7F2-557942C23146}">
      <dgm:prSet phldrT="[Texto]" custT="1"/>
      <dgm:spPr/>
      <dgm:t>
        <a:bodyPr/>
        <a:lstStyle/>
        <a:p>
          <a:r>
            <a:rPr lang="es-CO" sz="800"/>
            <a:t>GUIA DE POMCAS </a:t>
          </a:r>
          <a:endParaRPr lang="es-CO" sz="800" dirty="0"/>
        </a:p>
      </dgm:t>
    </dgm:pt>
    <dgm:pt modelId="{6A3EABBD-B105-484E-8E16-CB3289BF2271}" type="parTrans" cxnId="{CBBF7312-AB21-46E7-B1B4-051F5D6D3B21}">
      <dgm:prSet/>
      <dgm:spPr/>
      <dgm:t>
        <a:bodyPr/>
        <a:lstStyle/>
        <a:p>
          <a:endParaRPr lang="es-CO" sz="800">
            <a:solidFill>
              <a:schemeClr val="tx1"/>
            </a:solidFill>
          </a:endParaRPr>
        </a:p>
      </dgm:t>
    </dgm:pt>
    <dgm:pt modelId="{6CA50D05-A622-42A7-88AF-BE805EFA8655}" type="sibTrans" cxnId="{CBBF7312-AB21-46E7-B1B4-051F5D6D3B21}">
      <dgm:prSet/>
      <dgm:spPr/>
      <dgm:t>
        <a:bodyPr/>
        <a:lstStyle/>
        <a:p>
          <a:endParaRPr lang="es-CO" sz="800">
            <a:solidFill>
              <a:schemeClr val="tx1"/>
            </a:solidFill>
          </a:endParaRPr>
        </a:p>
      </dgm:t>
    </dgm:pt>
    <dgm:pt modelId="{4DE719FD-AC47-4F7F-9058-53E559053967}">
      <dgm:prSet phldrT="[Texto]" custT="1"/>
      <dgm:spPr/>
      <dgm:t>
        <a:bodyPr/>
        <a:lstStyle/>
        <a:p>
          <a:r>
            <a:rPr lang="es-CO" sz="800"/>
            <a:t>POMCAS </a:t>
          </a:r>
          <a:endParaRPr lang="es-CO" sz="800" dirty="0"/>
        </a:p>
      </dgm:t>
    </dgm:pt>
    <dgm:pt modelId="{22BBFB29-62AD-4CB6-88A6-157A022E00B5}" type="parTrans" cxnId="{9AC9B9E2-EB53-4282-AF54-B3C95A938C05}">
      <dgm:prSet/>
      <dgm:spPr/>
      <dgm:t>
        <a:bodyPr/>
        <a:lstStyle/>
        <a:p>
          <a:endParaRPr lang="es-CO" sz="800">
            <a:solidFill>
              <a:schemeClr val="tx1"/>
            </a:solidFill>
          </a:endParaRPr>
        </a:p>
      </dgm:t>
    </dgm:pt>
    <dgm:pt modelId="{E2475A65-8248-4956-BDA5-C12F3CB0FEA3}" type="sibTrans" cxnId="{9AC9B9E2-EB53-4282-AF54-B3C95A938C05}">
      <dgm:prSet/>
      <dgm:spPr/>
      <dgm:t>
        <a:bodyPr/>
        <a:lstStyle/>
        <a:p>
          <a:endParaRPr lang="es-CO" sz="800">
            <a:solidFill>
              <a:schemeClr val="tx1"/>
            </a:solidFill>
          </a:endParaRPr>
        </a:p>
      </dgm:t>
    </dgm:pt>
    <dgm:pt modelId="{922F8E2A-0C9D-446A-B75D-5393DDD6A77A}">
      <dgm:prSet phldrT="[Texto]" custT="1"/>
      <dgm:spPr/>
      <dgm:t>
        <a:bodyPr/>
        <a:lstStyle/>
        <a:p>
          <a:r>
            <a:rPr lang="es-CO" sz="800" dirty="0"/>
            <a:t>PLANIF. SECTORIAL DE CC</a:t>
          </a:r>
        </a:p>
      </dgm:t>
    </dgm:pt>
    <dgm:pt modelId="{4697D45A-27EF-4E11-86E2-1D33951BD8B1}" type="parTrans" cxnId="{E1A263CC-4DCA-4719-9BBF-B6EB660CA79E}">
      <dgm:prSet/>
      <dgm:spPr/>
      <dgm:t>
        <a:bodyPr/>
        <a:lstStyle/>
        <a:p>
          <a:endParaRPr lang="es-CO" sz="800">
            <a:solidFill>
              <a:schemeClr val="tx1"/>
            </a:solidFill>
          </a:endParaRPr>
        </a:p>
      </dgm:t>
    </dgm:pt>
    <dgm:pt modelId="{C9D9D703-4951-43F5-810E-2168DA5A3CFD}" type="sibTrans" cxnId="{E1A263CC-4DCA-4719-9BBF-B6EB660CA79E}">
      <dgm:prSet/>
      <dgm:spPr/>
      <dgm:t>
        <a:bodyPr/>
        <a:lstStyle/>
        <a:p>
          <a:endParaRPr lang="es-CO" sz="800">
            <a:solidFill>
              <a:schemeClr val="tx1"/>
            </a:solidFill>
          </a:endParaRPr>
        </a:p>
      </dgm:t>
    </dgm:pt>
    <dgm:pt modelId="{F69B97A3-EB89-4F9F-9800-31539E573320}">
      <dgm:prSet phldrT="[Texto]" custT="1"/>
      <dgm:spPr/>
      <dgm:t>
        <a:bodyPr/>
        <a:lstStyle/>
        <a:p>
          <a:r>
            <a:rPr lang="es-CO" sz="800" dirty="0"/>
            <a:t>REGIONAL   </a:t>
          </a:r>
        </a:p>
      </dgm:t>
    </dgm:pt>
    <dgm:pt modelId="{5C1711BB-0D85-4409-BE9B-73F5F81750F3}" type="parTrans" cxnId="{B61C7E92-39E7-4443-BCDC-8A45C9762FC7}">
      <dgm:prSet/>
      <dgm:spPr/>
      <dgm:t>
        <a:bodyPr/>
        <a:lstStyle/>
        <a:p>
          <a:endParaRPr lang="es-CO" sz="800">
            <a:solidFill>
              <a:schemeClr val="tx1"/>
            </a:solidFill>
          </a:endParaRPr>
        </a:p>
      </dgm:t>
    </dgm:pt>
    <dgm:pt modelId="{9E0CF55E-D2CA-4642-B7DA-43636A94307F}" type="sibTrans" cxnId="{B61C7E92-39E7-4443-BCDC-8A45C9762FC7}">
      <dgm:prSet/>
      <dgm:spPr/>
      <dgm:t>
        <a:bodyPr/>
        <a:lstStyle/>
        <a:p>
          <a:endParaRPr lang="es-CO" sz="800">
            <a:solidFill>
              <a:schemeClr val="tx1"/>
            </a:solidFill>
          </a:endParaRPr>
        </a:p>
      </dgm:t>
    </dgm:pt>
    <dgm:pt modelId="{1B061145-2F2A-42CE-98E6-AD842C1C5DD3}">
      <dgm:prSet custT="1"/>
      <dgm:spPr/>
      <dgm:t>
        <a:bodyPr/>
        <a:lstStyle/>
        <a:p>
          <a:r>
            <a:rPr lang="es-CO" sz="800"/>
            <a:t>NACIONAL </a:t>
          </a:r>
          <a:endParaRPr lang="es-CO" sz="800" dirty="0"/>
        </a:p>
      </dgm:t>
    </dgm:pt>
    <dgm:pt modelId="{796AE4CA-B986-4B7C-8AB3-813781D470CB}" type="parTrans" cxnId="{0638E0E1-E48B-4FA7-A5C7-6DE6A7A621CA}">
      <dgm:prSet/>
      <dgm:spPr/>
      <dgm:t>
        <a:bodyPr/>
        <a:lstStyle/>
        <a:p>
          <a:endParaRPr lang="es-CO" sz="800">
            <a:solidFill>
              <a:schemeClr val="tx1"/>
            </a:solidFill>
          </a:endParaRPr>
        </a:p>
      </dgm:t>
    </dgm:pt>
    <dgm:pt modelId="{C2560604-B652-409B-A65A-570C1FC29DE9}" type="sibTrans" cxnId="{0638E0E1-E48B-4FA7-A5C7-6DE6A7A621CA}">
      <dgm:prSet/>
      <dgm:spPr/>
      <dgm:t>
        <a:bodyPr/>
        <a:lstStyle/>
        <a:p>
          <a:endParaRPr lang="es-CO" sz="800">
            <a:solidFill>
              <a:schemeClr val="tx1"/>
            </a:solidFill>
          </a:endParaRPr>
        </a:p>
      </dgm:t>
    </dgm:pt>
    <dgm:pt modelId="{DA5B13FE-BD8F-45EA-8F8B-130717FF4939}" type="pres">
      <dgm:prSet presAssocID="{0D15ABCB-67F6-444F-8A35-6D6FD4A0EBCC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551F5EE-4B44-477A-A96C-A6A4F9335AC7}" type="pres">
      <dgm:prSet presAssocID="{0D15ABCB-67F6-444F-8A35-6D6FD4A0EBCC}" presName="hierFlow" presStyleCnt="0"/>
      <dgm:spPr/>
    </dgm:pt>
    <dgm:pt modelId="{B4A6B6C5-CE34-4E5E-BC5D-C2B28C2DD174}" type="pres">
      <dgm:prSet presAssocID="{0D15ABCB-67F6-444F-8A35-6D6FD4A0EBCC}" presName="firstBuf" presStyleCnt="0"/>
      <dgm:spPr/>
    </dgm:pt>
    <dgm:pt modelId="{DCA69DD0-2179-40D4-8B85-1CD0659B005E}" type="pres">
      <dgm:prSet presAssocID="{0D15ABCB-67F6-444F-8A35-6D6FD4A0EBC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32E1A9CF-9DCD-4544-8FA1-31510EC0C430}" type="pres">
      <dgm:prSet presAssocID="{9CB43F71-5A7A-413E-B7F2-557942C23146}" presName="Name14" presStyleCnt="0"/>
      <dgm:spPr/>
    </dgm:pt>
    <dgm:pt modelId="{2353DE92-9CA2-49D4-8844-16C8DA2B62E7}" type="pres">
      <dgm:prSet presAssocID="{9CB43F71-5A7A-413E-B7F2-557942C23146}" presName="level1Shape" presStyleLbl="node0" presStyleIdx="0" presStyleCnt="1">
        <dgm:presLayoutVars>
          <dgm:chPref val="3"/>
        </dgm:presLayoutVars>
      </dgm:prSet>
      <dgm:spPr/>
    </dgm:pt>
    <dgm:pt modelId="{87FF905E-634A-49CC-ABDE-D3CFE0EE4C18}" type="pres">
      <dgm:prSet presAssocID="{9CB43F71-5A7A-413E-B7F2-557942C23146}" presName="hierChild2" presStyleCnt="0"/>
      <dgm:spPr/>
    </dgm:pt>
    <dgm:pt modelId="{D9563862-01E0-414C-AC29-7A42E3CB6AF1}" type="pres">
      <dgm:prSet presAssocID="{22BBFB29-62AD-4CB6-88A6-157A022E00B5}" presName="Name19" presStyleLbl="parChTrans1D2" presStyleIdx="0" presStyleCnt="2"/>
      <dgm:spPr/>
    </dgm:pt>
    <dgm:pt modelId="{4758396E-8D14-4A6D-9D3D-6A4581003676}" type="pres">
      <dgm:prSet presAssocID="{4DE719FD-AC47-4F7F-9058-53E559053967}" presName="Name21" presStyleCnt="0"/>
      <dgm:spPr/>
    </dgm:pt>
    <dgm:pt modelId="{6D244F35-0885-4954-BE90-9D0E2F1E2D9B}" type="pres">
      <dgm:prSet presAssocID="{4DE719FD-AC47-4F7F-9058-53E559053967}" presName="level2Shape" presStyleLbl="node2" presStyleIdx="0" presStyleCnt="2"/>
      <dgm:spPr/>
    </dgm:pt>
    <dgm:pt modelId="{E06694C4-711E-4084-8F4C-A103F4E6C1AB}" type="pres">
      <dgm:prSet presAssocID="{4DE719FD-AC47-4F7F-9058-53E559053967}" presName="hierChild3" presStyleCnt="0"/>
      <dgm:spPr/>
    </dgm:pt>
    <dgm:pt modelId="{733FF0BF-5E48-4DEE-8AF4-1F6268615E6A}" type="pres">
      <dgm:prSet presAssocID="{4697D45A-27EF-4E11-86E2-1D33951BD8B1}" presName="Name19" presStyleLbl="parChTrans1D2" presStyleIdx="1" presStyleCnt="2"/>
      <dgm:spPr/>
    </dgm:pt>
    <dgm:pt modelId="{C9E58640-16F2-4FB8-9A4E-453D63209EA0}" type="pres">
      <dgm:prSet presAssocID="{922F8E2A-0C9D-446A-B75D-5393DDD6A77A}" presName="Name21" presStyleCnt="0"/>
      <dgm:spPr/>
    </dgm:pt>
    <dgm:pt modelId="{88594D99-3D5B-41ED-A76D-686F646A3E58}" type="pres">
      <dgm:prSet presAssocID="{922F8E2A-0C9D-446A-B75D-5393DDD6A77A}" presName="level2Shape" presStyleLbl="node2" presStyleIdx="1" presStyleCnt="2"/>
      <dgm:spPr/>
    </dgm:pt>
    <dgm:pt modelId="{DC4E49BA-AB84-4EE5-BF5D-9DBA696960CC}" type="pres">
      <dgm:prSet presAssocID="{922F8E2A-0C9D-446A-B75D-5393DDD6A77A}" presName="hierChild3" presStyleCnt="0"/>
      <dgm:spPr/>
    </dgm:pt>
    <dgm:pt modelId="{05EEAD0B-9FAC-4CF8-9490-2978550526D9}" type="pres">
      <dgm:prSet presAssocID="{0D15ABCB-67F6-444F-8A35-6D6FD4A0EBCC}" presName="bgShapesFlow" presStyleCnt="0"/>
      <dgm:spPr/>
    </dgm:pt>
    <dgm:pt modelId="{71BFE206-E53B-42EE-9BA7-29F954E0155C}" type="pres">
      <dgm:prSet presAssocID="{1B061145-2F2A-42CE-98E6-AD842C1C5DD3}" presName="rectComp" presStyleCnt="0"/>
      <dgm:spPr/>
    </dgm:pt>
    <dgm:pt modelId="{B5EBE44B-5714-43B7-A2E9-407085A0567F}" type="pres">
      <dgm:prSet presAssocID="{1B061145-2F2A-42CE-98E6-AD842C1C5DD3}" presName="bgRect" presStyleLbl="bgShp" presStyleIdx="0" presStyleCnt="2" custLinFactNeighborX="-4809" custLinFactNeighborY="-7640"/>
      <dgm:spPr/>
    </dgm:pt>
    <dgm:pt modelId="{7DFA5725-272C-4F2C-8A32-02D7DA7A65C4}" type="pres">
      <dgm:prSet presAssocID="{1B061145-2F2A-42CE-98E6-AD842C1C5DD3}" presName="bgRectTx" presStyleLbl="bgShp" presStyleIdx="0" presStyleCnt="2">
        <dgm:presLayoutVars>
          <dgm:bulletEnabled val="1"/>
        </dgm:presLayoutVars>
      </dgm:prSet>
      <dgm:spPr/>
    </dgm:pt>
    <dgm:pt modelId="{B53BC180-8074-4F77-96B4-C44677096E41}" type="pres">
      <dgm:prSet presAssocID="{1B061145-2F2A-42CE-98E6-AD842C1C5DD3}" presName="spComp" presStyleCnt="0"/>
      <dgm:spPr/>
    </dgm:pt>
    <dgm:pt modelId="{5D0725C4-7E5A-4E0B-9F71-E215DC9BCCA6}" type="pres">
      <dgm:prSet presAssocID="{1B061145-2F2A-42CE-98E6-AD842C1C5DD3}" presName="vSp" presStyleCnt="0"/>
      <dgm:spPr/>
    </dgm:pt>
    <dgm:pt modelId="{FDC22D73-BB90-4C3B-8252-2553D932AA65}" type="pres">
      <dgm:prSet presAssocID="{F69B97A3-EB89-4F9F-9800-31539E573320}" presName="rectComp" presStyleCnt="0"/>
      <dgm:spPr/>
    </dgm:pt>
    <dgm:pt modelId="{0F1E67DD-091C-4783-BFE8-62F8AB8E8CE5}" type="pres">
      <dgm:prSet presAssocID="{F69B97A3-EB89-4F9F-9800-31539E573320}" presName="bgRect" presStyleLbl="bgShp" presStyleIdx="1" presStyleCnt="2"/>
      <dgm:spPr/>
    </dgm:pt>
    <dgm:pt modelId="{DB896262-264C-4CDD-812F-25B454676643}" type="pres">
      <dgm:prSet presAssocID="{F69B97A3-EB89-4F9F-9800-31539E573320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77B69B04-9D03-4BD7-A011-111A675A0269}" type="presOf" srcId="{F69B97A3-EB89-4F9F-9800-31539E573320}" destId="{DB896262-264C-4CDD-812F-25B454676643}" srcOrd="1" destOrd="0" presId="urn:microsoft.com/office/officeart/2005/8/layout/hierarchy6"/>
    <dgm:cxn modelId="{CBBF7312-AB21-46E7-B1B4-051F5D6D3B21}" srcId="{0D15ABCB-67F6-444F-8A35-6D6FD4A0EBCC}" destId="{9CB43F71-5A7A-413E-B7F2-557942C23146}" srcOrd="0" destOrd="0" parTransId="{6A3EABBD-B105-484E-8E16-CB3289BF2271}" sibTransId="{6CA50D05-A622-42A7-88AF-BE805EFA8655}"/>
    <dgm:cxn modelId="{33D41154-4EF2-4AD7-8223-733CC9C6DDCD}" type="presOf" srcId="{4697D45A-27EF-4E11-86E2-1D33951BD8B1}" destId="{733FF0BF-5E48-4DEE-8AF4-1F6268615E6A}" srcOrd="0" destOrd="0" presId="urn:microsoft.com/office/officeart/2005/8/layout/hierarchy6"/>
    <dgm:cxn modelId="{C9CD8678-B527-4285-8CD8-C3A04F243B5F}" type="presOf" srcId="{9CB43F71-5A7A-413E-B7F2-557942C23146}" destId="{2353DE92-9CA2-49D4-8844-16C8DA2B62E7}" srcOrd="0" destOrd="0" presId="urn:microsoft.com/office/officeart/2005/8/layout/hierarchy6"/>
    <dgm:cxn modelId="{88869F79-4426-45AE-8311-8EF3BC10FDE2}" type="presOf" srcId="{1B061145-2F2A-42CE-98E6-AD842C1C5DD3}" destId="{B5EBE44B-5714-43B7-A2E9-407085A0567F}" srcOrd="0" destOrd="0" presId="urn:microsoft.com/office/officeart/2005/8/layout/hierarchy6"/>
    <dgm:cxn modelId="{B61C7E92-39E7-4443-BCDC-8A45C9762FC7}" srcId="{0D15ABCB-67F6-444F-8A35-6D6FD4A0EBCC}" destId="{F69B97A3-EB89-4F9F-9800-31539E573320}" srcOrd="2" destOrd="0" parTransId="{5C1711BB-0D85-4409-BE9B-73F5F81750F3}" sibTransId="{9E0CF55E-D2CA-4642-B7DA-43636A94307F}"/>
    <dgm:cxn modelId="{B0124D98-EABE-419A-9CAC-9CFE530E3A94}" type="presOf" srcId="{4DE719FD-AC47-4F7F-9058-53E559053967}" destId="{6D244F35-0885-4954-BE90-9D0E2F1E2D9B}" srcOrd="0" destOrd="0" presId="urn:microsoft.com/office/officeart/2005/8/layout/hierarchy6"/>
    <dgm:cxn modelId="{24DFB4A7-050C-45FA-ADDB-EBE6AAFD2EF8}" type="presOf" srcId="{0D15ABCB-67F6-444F-8A35-6D6FD4A0EBCC}" destId="{DA5B13FE-BD8F-45EA-8F8B-130717FF4939}" srcOrd="0" destOrd="0" presId="urn:microsoft.com/office/officeart/2005/8/layout/hierarchy6"/>
    <dgm:cxn modelId="{08A7ACC1-0DCC-4107-B664-EF5EAD1D6BC5}" type="presOf" srcId="{1B061145-2F2A-42CE-98E6-AD842C1C5DD3}" destId="{7DFA5725-272C-4F2C-8A32-02D7DA7A65C4}" srcOrd="1" destOrd="0" presId="urn:microsoft.com/office/officeart/2005/8/layout/hierarchy6"/>
    <dgm:cxn modelId="{ECEF26C3-6FCC-4571-AC5C-12807C1F6113}" type="presOf" srcId="{922F8E2A-0C9D-446A-B75D-5393DDD6A77A}" destId="{88594D99-3D5B-41ED-A76D-686F646A3E58}" srcOrd="0" destOrd="0" presId="urn:microsoft.com/office/officeart/2005/8/layout/hierarchy6"/>
    <dgm:cxn modelId="{E1A263CC-4DCA-4719-9BBF-B6EB660CA79E}" srcId="{9CB43F71-5A7A-413E-B7F2-557942C23146}" destId="{922F8E2A-0C9D-446A-B75D-5393DDD6A77A}" srcOrd="1" destOrd="0" parTransId="{4697D45A-27EF-4E11-86E2-1D33951BD8B1}" sibTransId="{C9D9D703-4951-43F5-810E-2168DA5A3CFD}"/>
    <dgm:cxn modelId="{0B482ECD-7BD8-4B07-B133-77A241A6558D}" type="presOf" srcId="{F69B97A3-EB89-4F9F-9800-31539E573320}" destId="{0F1E67DD-091C-4783-BFE8-62F8AB8E8CE5}" srcOrd="0" destOrd="0" presId="urn:microsoft.com/office/officeart/2005/8/layout/hierarchy6"/>
    <dgm:cxn modelId="{0638E0E1-E48B-4FA7-A5C7-6DE6A7A621CA}" srcId="{0D15ABCB-67F6-444F-8A35-6D6FD4A0EBCC}" destId="{1B061145-2F2A-42CE-98E6-AD842C1C5DD3}" srcOrd="1" destOrd="0" parTransId="{796AE4CA-B986-4B7C-8AB3-813781D470CB}" sibTransId="{C2560604-B652-409B-A65A-570C1FC29DE9}"/>
    <dgm:cxn modelId="{9AC9B9E2-EB53-4282-AF54-B3C95A938C05}" srcId="{9CB43F71-5A7A-413E-B7F2-557942C23146}" destId="{4DE719FD-AC47-4F7F-9058-53E559053967}" srcOrd="0" destOrd="0" parTransId="{22BBFB29-62AD-4CB6-88A6-157A022E00B5}" sibTransId="{E2475A65-8248-4956-BDA5-C12F3CB0FEA3}"/>
    <dgm:cxn modelId="{89811BF4-1041-4C81-9B8A-1CCB8200E198}" type="presOf" srcId="{22BBFB29-62AD-4CB6-88A6-157A022E00B5}" destId="{D9563862-01E0-414C-AC29-7A42E3CB6AF1}" srcOrd="0" destOrd="0" presId="urn:microsoft.com/office/officeart/2005/8/layout/hierarchy6"/>
    <dgm:cxn modelId="{49716593-0584-4910-9986-C1FC6AD24BAF}" type="presParOf" srcId="{DA5B13FE-BD8F-45EA-8F8B-130717FF4939}" destId="{C551F5EE-4B44-477A-A96C-A6A4F9335AC7}" srcOrd="0" destOrd="0" presId="urn:microsoft.com/office/officeart/2005/8/layout/hierarchy6"/>
    <dgm:cxn modelId="{D054D8F0-FDAB-4340-A29F-8ACB991D0084}" type="presParOf" srcId="{C551F5EE-4B44-477A-A96C-A6A4F9335AC7}" destId="{B4A6B6C5-CE34-4E5E-BC5D-C2B28C2DD174}" srcOrd="0" destOrd="0" presId="urn:microsoft.com/office/officeart/2005/8/layout/hierarchy6"/>
    <dgm:cxn modelId="{637603A7-BB6E-4437-95CB-621A57F67BC8}" type="presParOf" srcId="{C551F5EE-4B44-477A-A96C-A6A4F9335AC7}" destId="{DCA69DD0-2179-40D4-8B85-1CD0659B005E}" srcOrd="1" destOrd="0" presId="urn:microsoft.com/office/officeart/2005/8/layout/hierarchy6"/>
    <dgm:cxn modelId="{48E283B6-3C1E-4AE4-A7FF-413AEAAAFE0E}" type="presParOf" srcId="{DCA69DD0-2179-40D4-8B85-1CD0659B005E}" destId="{32E1A9CF-9DCD-4544-8FA1-31510EC0C430}" srcOrd="0" destOrd="0" presId="urn:microsoft.com/office/officeart/2005/8/layout/hierarchy6"/>
    <dgm:cxn modelId="{93ED27A4-9F43-4467-8288-EFEBEB0D7E35}" type="presParOf" srcId="{32E1A9CF-9DCD-4544-8FA1-31510EC0C430}" destId="{2353DE92-9CA2-49D4-8844-16C8DA2B62E7}" srcOrd="0" destOrd="0" presId="urn:microsoft.com/office/officeart/2005/8/layout/hierarchy6"/>
    <dgm:cxn modelId="{D629E7F6-2D25-4CCC-B5C7-E637B5C23E05}" type="presParOf" srcId="{32E1A9CF-9DCD-4544-8FA1-31510EC0C430}" destId="{87FF905E-634A-49CC-ABDE-D3CFE0EE4C18}" srcOrd="1" destOrd="0" presId="urn:microsoft.com/office/officeart/2005/8/layout/hierarchy6"/>
    <dgm:cxn modelId="{B76EB4FC-FE6F-407B-8808-0E78B0AE5650}" type="presParOf" srcId="{87FF905E-634A-49CC-ABDE-D3CFE0EE4C18}" destId="{D9563862-01E0-414C-AC29-7A42E3CB6AF1}" srcOrd="0" destOrd="0" presId="urn:microsoft.com/office/officeart/2005/8/layout/hierarchy6"/>
    <dgm:cxn modelId="{EC2F0845-66D2-4ED1-9E90-9A0718190543}" type="presParOf" srcId="{87FF905E-634A-49CC-ABDE-D3CFE0EE4C18}" destId="{4758396E-8D14-4A6D-9D3D-6A4581003676}" srcOrd="1" destOrd="0" presId="urn:microsoft.com/office/officeart/2005/8/layout/hierarchy6"/>
    <dgm:cxn modelId="{FE4498B8-6690-45FB-A9BB-3936329AA59D}" type="presParOf" srcId="{4758396E-8D14-4A6D-9D3D-6A4581003676}" destId="{6D244F35-0885-4954-BE90-9D0E2F1E2D9B}" srcOrd="0" destOrd="0" presId="urn:microsoft.com/office/officeart/2005/8/layout/hierarchy6"/>
    <dgm:cxn modelId="{BEB8B1E7-7A7D-49D3-AEC5-4A94F2DF548E}" type="presParOf" srcId="{4758396E-8D14-4A6D-9D3D-6A4581003676}" destId="{E06694C4-711E-4084-8F4C-A103F4E6C1AB}" srcOrd="1" destOrd="0" presId="urn:microsoft.com/office/officeart/2005/8/layout/hierarchy6"/>
    <dgm:cxn modelId="{D0C902D7-A282-4F65-A0E2-F6ED1579307B}" type="presParOf" srcId="{87FF905E-634A-49CC-ABDE-D3CFE0EE4C18}" destId="{733FF0BF-5E48-4DEE-8AF4-1F6268615E6A}" srcOrd="2" destOrd="0" presId="urn:microsoft.com/office/officeart/2005/8/layout/hierarchy6"/>
    <dgm:cxn modelId="{41952F49-4664-4311-A7CA-1FE16F3A58C6}" type="presParOf" srcId="{87FF905E-634A-49CC-ABDE-D3CFE0EE4C18}" destId="{C9E58640-16F2-4FB8-9A4E-453D63209EA0}" srcOrd="3" destOrd="0" presId="urn:microsoft.com/office/officeart/2005/8/layout/hierarchy6"/>
    <dgm:cxn modelId="{FD41F3B3-5D8E-447A-9258-7EA33310139B}" type="presParOf" srcId="{C9E58640-16F2-4FB8-9A4E-453D63209EA0}" destId="{88594D99-3D5B-41ED-A76D-686F646A3E58}" srcOrd="0" destOrd="0" presId="urn:microsoft.com/office/officeart/2005/8/layout/hierarchy6"/>
    <dgm:cxn modelId="{EC925561-3FC6-4B46-8ED9-2D4EF14FB5A8}" type="presParOf" srcId="{C9E58640-16F2-4FB8-9A4E-453D63209EA0}" destId="{DC4E49BA-AB84-4EE5-BF5D-9DBA696960CC}" srcOrd="1" destOrd="0" presId="urn:microsoft.com/office/officeart/2005/8/layout/hierarchy6"/>
    <dgm:cxn modelId="{6AE12610-C239-4A95-B263-B439117CFFEB}" type="presParOf" srcId="{DA5B13FE-BD8F-45EA-8F8B-130717FF4939}" destId="{05EEAD0B-9FAC-4CF8-9490-2978550526D9}" srcOrd="1" destOrd="0" presId="urn:microsoft.com/office/officeart/2005/8/layout/hierarchy6"/>
    <dgm:cxn modelId="{58F1B47A-1395-492B-AFA0-46CD38C9025B}" type="presParOf" srcId="{05EEAD0B-9FAC-4CF8-9490-2978550526D9}" destId="{71BFE206-E53B-42EE-9BA7-29F954E0155C}" srcOrd="0" destOrd="0" presId="urn:microsoft.com/office/officeart/2005/8/layout/hierarchy6"/>
    <dgm:cxn modelId="{D443A73B-DDA9-40E7-AF69-813F26F3A68A}" type="presParOf" srcId="{71BFE206-E53B-42EE-9BA7-29F954E0155C}" destId="{B5EBE44B-5714-43B7-A2E9-407085A0567F}" srcOrd="0" destOrd="0" presId="urn:microsoft.com/office/officeart/2005/8/layout/hierarchy6"/>
    <dgm:cxn modelId="{79F0AC86-7F38-4D66-A31D-B0FA8F5945E4}" type="presParOf" srcId="{71BFE206-E53B-42EE-9BA7-29F954E0155C}" destId="{7DFA5725-272C-4F2C-8A32-02D7DA7A65C4}" srcOrd="1" destOrd="0" presId="urn:microsoft.com/office/officeart/2005/8/layout/hierarchy6"/>
    <dgm:cxn modelId="{EDA39BB7-0AFA-4626-832F-8AFA07E5DAF0}" type="presParOf" srcId="{05EEAD0B-9FAC-4CF8-9490-2978550526D9}" destId="{B53BC180-8074-4F77-96B4-C44677096E41}" srcOrd="1" destOrd="0" presId="urn:microsoft.com/office/officeart/2005/8/layout/hierarchy6"/>
    <dgm:cxn modelId="{3E514C4E-BE08-4E76-AA81-26AB4056EE3B}" type="presParOf" srcId="{B53BC180-8074-4F77-96B4-C44677096E41}" destId="{5D0725C4-7E5A-4E0B-9F71-E215DC9BCCA6}" srcOrd="0" destOrd="0" presId="urn:microsoft.com/office/officeart/2005/8/layout/hierarchy6"/>
    <dgm:cxn modelId="{241F4A68-9E03-4575-A8B6-EB9EE4060770}" type="presParOf" srcId="{05EEAD0B-9FAC-4CF8-9490-2978550526D9}" destId="{FDC22D73-BB90-4C3B-8252-2553D932AA65}" srcOrd="2" destOrd="0" presId="urn:microsoft.com/office/officeart/2005/8/layout/hierarchy6"/>
    <dgm:cxn modelId="{F4B7F775-0D11-4AF4-9EC3-53C5B3E50487}" type="presParOf" srcId="{FDC22D73-BB90-4C3B-8252-2553D932AA65}" destId="{0F1E67DD-091C-4783-BFE8-62F8AB8E8CE5}" srcOrd="0" destOrd="0" presId="urn:microsoft.com/office/officeart/2005/8/layout/hierarchy6"/>
    <dgm:cxn modelId="{BFBDCD95-EDF9-4397-ABA1-D8B8B8207CA1}" type="presParOf" srcId="{FDC22D73-BB90-4C3B-8252-2553D932AA65}" destId="{DB896262-264C-4CDD-812F-25B454676643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1E67DD-091C-4783-BFE8-62F8AB8E8CE5}">
      <dsp:nvSpPr>
        <dsp:cNvPr id="0" name=""/>
        <dsp:cNvSpPr/>
      </dsp:nvSpPr>
      <dsp:spPr>
        <a:xfrm>
          <a:off x="0" y="900787"/>
          <a:ext cx="2655125" cy="6274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800" kern="1200" dirty="0"/>
            <a:t>LOCAL   </a:t>
          </a:r>
        </a:p>
      </dsp:txBody>
      <dsp:txXfrm>
        <a:off x="0" y="900787"/>
        <a:ext cx="796537" cy="627480"/>
      </dsp:txXfrm>
    </dsp:sp>
    <dsp:sp modelId="{B5EBE44B-5714-43B7-A2E9-407085A0567F}">
      <dsp:nvSpPr>
        <dsp:cNvPr id="0" name=""/>
        <dsp:cNvSpPr/>
      </dsp:nvSpPr>
      <dsp:spPr>
        <a:xfrm>
          <a:off x="0" y="168726"/>
          <a:ext cx="2655125" cy="6274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800" kern="1200" dirty="0"/>
            <a:t>SUBNACIONAL  </a:t>
          </a:r>
        </a:p>
      </dsp:txBody>
      <dsp:txXfrm>
        <a:off x="0" y="168726"/>
        <a:ext cx="796537" cy="627480"/>
      </dsp:txXfrm>
    </dsp:sp>
    <dsp:sp modelId="{2353DE92-9CA2-49D4-8844-16C8DA2B62E7}">
      <dsp:nvSpPr>
        <dsp:cNvPr id="0" name=""/>
        <dsp:cNvSpPr/>
      </dsp:nvSpPr>
      <dsp:spPr>
        <a:xfrm>
          <a:off x="891422" y="221016"/>
          <a:ext cx="1615715" cy="5229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800" kern="1200" dirty="0"/>
            <a:t>Desarrollo Deptal &amp;Directrices de OT</a:t>
          </a:r>
        </a:p>
      </dsp:txBody>
      <dsp:txXfrm>
        <a:off x="906737" y="236331"/>
        <a:ext cx="1585085" cy="492270"/>
      </dsp:txXfrm>
    </dsp:sp>
    <dsp:sp modelId="{D9563862-01E0-414C-AC29-7A42E3CB6AF1}">
      <dsp:nvSpPr>
        <dsp:cNvPr id="0" name=""/>
        <dsp:cNvSpPr/>
      </dsp:nvSpPr>
      <dsp:spPr>
        <a:xfrm>
          <a:off x="1189451" y="743916"/>
          <a:ext cx="509828" cy="209160"/>
        </a:xfrm>
        <a:custGeom>
          <a:avLst/>
          <a:gdLst/>
          <a:ahLst/>
          <a:cxnLst/>
          <a:rect l="0" t="0" r="0" b="0"/>
          <a:pathLst>
            <a:path>
              <a:moveTo>
                <a:pt x="509828" y="0"/>
              </a:moveTo>
              <a:lnTo>
                <a:pt x="509828" y="104580"/>
              </a:lnTo>
              <a:lnTo>
                <a:pt x="0" y="104580"/>
              </a:lnTo>
              <a:lnTo>
                <a:pt x="0" y="20916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244F35-0885-4954-BE90-9D0E2F1E2D9B}">
      <dsp:nvSpPr>
        <dsp:cNvPr id="0" name=""/>
        <dsp:cNvSpPr/>
      </dsp:nvSpPr>
      <dsp:spPr>
        <a:xfrm>
          <a:off x="797276" y="953077"/>
          <a:ext cx="784350" cy="5229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800" kern="1200" dirty="0"/>
            <a:t>PDM </a:t>
          </a:r>
        </a:p>
      </dsp:txBody>
      <dsp:txXfrm>
        <a:off x="812591" y="968392"/>
        <a:ext cx="753720" cy="492270"/>
      </dsp:txXfrm>
    </dsp:sp>
    <dsp:sp modelId="{733FF0BF-5E48-4DEE-8AF4-1F6268615E6A}">
      <dsp:nvSpPr>
        <dsp:cNvPr id="0" name=""/>
        <dsp:cNvSpPr/>
      </dsp:nvSpPr>
      <dsp:spPr>
        <a:xfrm>
          <a:off x="1699280" y="743916"/>
          <a:ext cx="509828" cy="2091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580"/>
              </a:lnTo>
              <a:lnTo>
                <a:pt x="509828" y="104580"/>
              </a:lnTo>
              <a:lnTo>
                <a:pt x="509828" y="20916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594D99-3D5B-41ED-A76D-686F646A3E58}">
      <dsp:nvSpPr>
        <dsp:cNvPr id="0" name=""/>
        <dsp:cNvSpPr/>
      </dsp:nvSpPr>
      <dsp:spPr>
        <a:xfrm>
          <a:off x="1816932" y="953077"/>
          <a:ext cx="784350" cy="5229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800" kern="1200" dirty="0"/>
            <a:t>POT</a:t>
          </a:r>
        </a:p>
      </dsp:txBody>
      <dsp:txXfrm>
        <a:off x="1832247" y="968392"/>
        <a:ext cx="753720" cy="49227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D2A8B-ABBB-4CBF-B1D7-8814AC8C9313}">
      <dsp:nvSpPr>
        <dsp:cNvPr id="0" name=""/>
        <dsp:cNvSpPr/>
      </dsp:nvSpPr>
      <dsp:spPr>
        <a:xfrm rot="10800000">
          <a:off x="1505450" y="2098"/>
          <a:ext cx="5172677" cy="826386"/>
        </a:xfrm>
        <a:prstGeom prst="homePlat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41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El monitoreo de la degradación de tierras en la frontera agrícola es fundamental para la planificación rural </a:t>
          </a:r>
        </a:p>
      </dsp:txBody>
      <dsp:txXfrm rot="10800000">
        <a:off x="1712046" y="2098"/>
        <a:ext cx="4966081" cy="826386"/>
      </dsp:txXfrm>
    </dsp:sp>
    <dsp:sp modelId="{F5177463-DDFF-4567-AB6E-4F84FB9F1FDB}">
      <dsp:nvSpPr>
        <dsp:cNvPr id="0" name=""/>
        <dsp:cNvSpPr/>
      </dsp:nvSpPr>
      <dsp:spPr>
        <a:xfrm>
          <a:off x="1094272" y="2098"/>
          <a:ext cx="826386" cy="82638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E1D320-7983-41A1-9AB7-238F5AB2B215}">
      <dsp:nvSpPr>
        <dsp:cNvPr id="0" name=""/>
        <dsp:cNvSpPr/>
      </dsp:nvSpPr>
      <dsp:spPr>
        <a:xfrm rot="10800000">
          <a:off x="1621822" y="1025237"/>
          <a:ext cx="5168646" cy="826386"/>
        </a:xfrm>
        <a:prstGeom prst="homePlat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41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El MST por  su enfoque integral mejora los instrumentos de planificación del sector agropecuario y de ordenamiento territorial</a:t>
          </a:r>
        </a:p>
      </dsp:txBody>
      <dsp:txXfrm rot="10800000">
        <a:off x="1828418" y="1025237"/>
        <a:ext cx="4962050" cy="826386"/>
      </dsp:txXfrm>
    </dsp:sp>
    <dsp:sp modelId="{04F3035F-49F9-4D6D-830B-EFD6DD625E63}">
      <dsp:nvSpPr>
        <dsp:cNvPr id="0" name=""/>
        <dsp:cNvSpPr/>
      </dsp:nvSpPr>
      <dsp:spPr>
        <a:xfrm>
          <a:off x="1095280" y="1075168"/>
          <a:ext cx="826386" cy="82638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2761B9-5C26-409F-AE6F-009CF5330607}">
      <dsp:nvSpPr>
        <dsp:cNvPr id="0" name=""/>
        <dsp:cNvSpPr/>
      </dsp:nvSpPr>
      <dsp:spPr>
        <a:xfrm rot="10800000">
          <a:off x="1508473" y="2148237"/>
          <a:ext cx="5168646" cy="826386"/>
        </a:xfrm>
        <a:prstGeom prst="homePlat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41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La evaluación de la degradación de tierra  permite orientar los programas de reconversión productiva previstos en el ordenamiento del país y depto.</a:t>
          </a:r>
        </a:p>
      </dsp:txBody>
      <dsp:txXfrm rot="10800000">
        <a:off x="1715069" y="2148237"/>
        <a:ext cx="4962050" cy="826386"/>
      </dsp:txXfrm>
    </dsp:sp>
    <dsp:sp modelId="{602E3406-8B03-4F62-AC2C-D113D32ED50E}">
      <dsp:nvSpPr>
        <dsp:cNvPr id="0" name=""/>
        <dsp:cNvSpPr/>
      </dsp:nvSpPr>
      <dsp:spPr>
        <a:xfrm>
          <a:off x="1095280" y="2148237"/>
          <a:ext cx="826386" cy="82638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79CCE7-7E98-4EB5-A3A9-7147041BBC95}">
      <dsp:nvSpPr>
        <dsp:cNvPr id="0" name=""/>
        <dsp:cNvSpPr/>
      </dsp:nvSpPr>
      <dsp:spPr>
        <a:xfrm rot="10800000">
          <a:off x="1508473" y="3221307"/>
          <a:ext cx="5168646" cy="826386"/>
        </a:xfrm>
        <a:prstGeom prst="homePlat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41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El análisis de buenas practicas se realiza en el marco de alianzas con otros proyectos de mas largo plazo</a:t>
          </a:r>
        </a:p>
      </dsp:txBody>
      <dsp:txXfrm rot="10800000">
        <a:off x="1715069" y="3221307"/>
        <a:ext cx="4962050" cy="826386"/>
      </dsp:txXfrm>
    </dsp:sp>
    <dsp:sp modelId="{B38AB760-AD9B-4044-B563-358559432E0A}">
      <dsp:nvSpPr>
        <dsp:cNvPr id="0" name=""/>
        <dsp:cNvSpPr/>
      </dsp:nvSpPr>
      <dsp:spPr>
        <a:xfrm>
          <a:off x="1095280" y="3221307"/>
          <a:ext cx="826386" cy="82638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8CC35D-04BE-4BC0-ABF6-41F95691A044}">
      <dsp:nvSpPr>
        <dsp:cNvPr id="0" name=""/>
        <dsp:cNvSpPr/>
      </dsp:nvSpPr>
      <dsp:spPr>
        <a:xfrm rot="10800000">
          <a:off x="1508473" y="4294376"/>
          <a:ext cx="5168646" cy="826386"/>
        </a:xfrm>
        <a:prstGeom prst="homePlat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41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Vincular el WOCAT a los sistemas nacionales SIPRA y SIAC permitirá una mejor difusión de buenas practicas, a diferentes escalas territoriales</a:t>
          </a:r>
        </a:p>
      </dsp:txBody>
      <dsp:txXfrm rot="10800000">
        <a:off x="1715069" y="4294376"/>
        <a:ext cx="4962050" cy="826386"/>
      </dsp:txXfrm>
    </dsp:sp>
    <dsp:sp modelId="{DFF6F767-4638-474E-BF7E-9CD88EDC67BE}">
      <dsp:nvSpPr>
        <dsp:cNvPr id="0" name=""/>
        <dsp:cNvSpPr/>
      </dsp:nvSpPr>
      <dsp:spPr>
        <a:xfrm>
          <a:off x="1095280" y="4294376"/>
          <a:ext cx="826386" cy="826386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91A5F2-2D64-4FAB-9B4F-A721E17D3409}">
      <dsp:nvSpPr>
        <dsp:cNvPr id="0" name=""/>
        <dsp:cNvSpPr/>
      </dsp:nvSpPr>
      <dsp:spPr>
        <a:xfrm>
          <a:off x="1676399" y="936326"/>
          <a:ext cx="102922" cy="4509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0900"/>
              </a:lnTo>
              <a:lnTo>
                <a:pt x="102922" y="45090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71568F-ED15-487E-BC08-1FFFE55628B9}">
      <dsp:nvSpPr>
        <dsp:cNvPr id="0" name=""/>
        <dsp:cNvSpPr/>
      </dsp:nvSpPr>
      <dsp:spPr>
        <a:xfrm>
          <a:off x="1573476" y="936326"/>
          <a:ext cx="102922" cy="450900"/>
        </a:xfrm>
        <a:custGeom>
          <a:avLst/>
          <a:gdLst/>
          <a:ahLst/>
          <a:cxnLst/>
          <a:rect l="0" t="0" r="0" b="0"/>
          <a:pathLst>
            <a:path>
              <a:moveTo>
                <a:pt x="102922" y="0"/>
              </a:moveTo>
              <a:lnTo>
                <a:pt x="102922" y="450900"/>
              </a:lnTo>
              <a:lnTo>
                <a:pt x="0" y="45090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190C1E-4E96-4E74-BA6A-8DEAB9D10E74}">
      <dsp:nvSpPr>
        <dsp:cNvPr id="0" name=""/>
        <dsp:cNvSpPr/>
      </dsp:nvSpPr>
      <dsp:spPr>
        <a:xfrm>
          <a:off x="1676399" y="936326"/>
          <a:ext cx="1186064" cy="9018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8878"/>
              </a:lnTo>
              <a:lnTo>
                <a:pt x="1186064" y="798878"/>
              </a:lnTo>
              <a:lnTo>
                <a:pt x="1186064" y="901801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44B531-DBDB-46D0-9338-5A7EC50B217E}">
      <dsp:nvSpPr>
        <dsp:cNvPr id="0" name=""/>
        <dsp:cNvSpPr/>
      </dsp:nvSpPr>
      <dsp:spPr>
        <a:xfrm>
          <a:off x="1606007" y="936326"/>
          <a:ext cx="91440" cy="988384"/>
        </a:xfrm>
        <a:custGeom>
          <a:avLst/>
          <a:gdLst/>
          <a:ahLst/>
          <a:cxnLst/>
          <a:rect l="0" t="0" r="0" b="0"/>
          <a:pathLst>
            <a:path>
              <a:moveTo>
                <a:pt x="70392" y="0"/>
              </a:moveTo>
              <a:lnTo>
                <a:pt x="70392" y="885461"/>
              </a:lnTo>
              <a:lnTo>
                <a:pt x="45720" y="885461"/>
              </a:lnTo>
              <a:lnTo>
                <a:pt x="45720" y="98838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BD0A8B-8264-4DC7-9A93-72C74C7BD3CA}">
      <dsp:nvSpPr>
        <dsp:cNvPr id="0" name=""/>
        <dsp:cNvSpPr/>
      </dsp:nvSpPr>
      <dsp:spPr>
        <a:xfrm>
          <a:off x="490334" y="936326"/>
          <a:ext cx="1186064" cy="901801"/>
        </a:xfrm>
        <a:custGeom>
          <a:avLst/>
          <a:gdLst/>
          <a:ahLst/>
          <a:cxnLst/>
          <a:rect l="0" t="0" r="0" b="0"/>
          <a:pathLst>
            <a:path>
              <a:moveTo>
                <a:pt x="1186064" y="0"/>
              </a:moveTo>
              <a:lnTo>
                <a:pt x="1186064" y="798878"/>
              </a:lnTo>
              <a:lnTo>
                <a:pt x="0" y="798878"/>
              </a:lnTo>
              <a:lnTo>
                <a:pt x="0" y="901801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A18309-6360-4099-AF79-ADA295B2D57A}">
      <dsp:nvSpPr>
        <dsp:cNvPr id="0" name=""/>
        <dsp:cNvSpPr/>
      </dsp:nvSpPr>
      <dsp:spPr>
        <a:xfrm>
          <a:off x="855539" y="446216"/>
          <a:ext cx="1641719" cy="4901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Política y </a:t>
          </a:r>
          <a:r>
            <a:rPr lang="es-ES" sz="12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plan de OPSPR</a:t>
          </a:r>
        </a:p>
      </dsp:txBody>
      <dsp:txXfrm>
        <a:off x="855539" y="446216"/>
        <a:ext cx="1641719" cy="490109"/>
      </dsp:txXfrm>
    </dsp:sp>
    <dsp:sp modelId="{61ACB9D4-4092-4EBD-A3F1-9738A54AA102}">
      <dsp:nvSpPr>
        <dsp:cNvPr id="0" name=""/>
        <dsp:cNvSpPr/>
      </dsp:nvSpPr>
      <dsp:spPr>
        <a:xfrm>
          <a:off x="225" y="1838127"/>
          <a:ext cx="980218" cy="4901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noProof="0" dirty="0">
              <a:latin typeface="Arial Narrow" panose="020B0606020202030204" pitchFamily="34" charset="0"/>
            </a:rPr>
            <a:t>Planes Sectoriales OPSPR</a:t>
          </a:r>
          <a:endParaRPr lang="es-ES" sz="1000" kern="1200" dirty="0"/>
        </a:p>
      </dsp:txBody>
      <dsp:txXfrm>
        <a:off x="225" y="1838127"/>
        <a:ext cx="980218" cy="490109"/>
      </dsp:txXfrm>
    </dsp:sp>
    <dsp:sp modelId="{13D8CDD3-9CE9-4C11-8D63-AD074DA888F2}">
      <dsp:nvSpPr>
        <dsp:cNvPr id="0" name=""/>
        <dsp:cNvSpPr/>
      </dsp:nvSpPr>
      <dsp:spPr>
        <a:xfrm>
          <a:off x="1161617" y="1924710"/>
          <a:ext cx="980218" cy="7232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 noProof="0" dirty="0">
              <a:latin typeface="Arial Narrow" panose="020B0606020202030204" pitchFamily="34" charset="0"/>
            </a:rPr>
            <a:t>PDET - ART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 noProof="0" dirty="0">
              <a:latin typeface="Arial Narrow" panose="020B0606020202030204" pitchFamily="34" charset="0"/>
            </a:rPr>
            <a:t>PIDAR - ADR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 noProof="0" dirty="0">
              <a:latin typeface="Arial Narrow" panose="020B0606020202030204" pitchFamily="34" charset="0"/>
            </a:rPr>
            <a:t>POSP </a:t>
          </a:r>
          <a:r>
            <a:rPr lang="en-US" sz="900" b="1" kern="1200" noProof="0" dirty="0">
              <a:latin typeface="Arial Narrow" panose="020B0606020202030204" pitchFamily="34" charset="0"/>
            </a:rPr>
            <a:t>– </a:t>
          </a:r>
          <a:r>
            <a:rPr lang="es-ES" sz="900" b="1" kern="1200" noProof="0" dirty="0">
              <a:latin typeface="Arial Narrow" panose="020B0606020202030204" pitchFamily="34" charset="0"/>
            </a:rPr>
            <a:t>ANT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 noProof="0" dirty="0">
              <a:latin typeface="Arial Narrow" panose="020B0606020202030204" pitchFamily="34" charset="0"/>
            </a:rPr>
            <a:t>PDEA, STI </a:t>
          </a:r>
          <a:r>
            <a:rPr lang="es-ES" sz="900" b="1" kern="1200" noProof="0" dirty="0" err="1">
              <a:latin typeface="Arial Narrow" panose="020B0606020202030204" pitchFamily="34" charset="0"/>
            </a:rPr>
            <a:t>Corpoica</a:t>
          </a:r>
          <a:endParaRPr lang="es-ES" sz="900" kern="1200" dirty="0"/>
        </a:p>
      </dsp:txBody>
      <dsp:txXfrm>
        <a:off x="1161617" y="1924710"/>
        <a:ext cx="980218" cy="723269"/>
      </dsp:txXfrm>
    </dsp:sp>
    <dsp:sp modelId="{B06CDF9A-8EF7-4C06-9229-FC115E0CC9CF}">
      <dsp:nvSpPr>
        <dsp:cNvPr id="0" name=""/>
        <dsp:cNvSpPr/>
      </dsp:nvSpPr>
      <dsp:spPr>
        <a:xfrm>
          <a:off x="2372354" y="1838127"/>
          <a:ext cx="980218" cy="4901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noProof="0">
              <a:latin typeface="Arial Narrow" panose="020B0606020202030204" pitchFamily="34" charset="0"/>
            </a:rPr>
            <a:t>Plan OPSPR Zidres</a:t>
          </a:r>
          <a:endParaRPr lang="es-ES" sz="1000" b="1" kern="1200" noProof="0" dirty="0">
            <a:latin typeface="Arial Narrow" panose="020B0606020202030204" pitchFamily="34" charset="0"/>
          </a:endParaRPr>
        </a:p>
      </dsp:txBody>
      <dsp:txXfrm>
        <a:off x="2372354" y="1838127"/>
        <a:ext cx="980218" cy="490109"/>
      </dsp:txXfrm>
    </dsp:sp>
    <dsp:sp modelId="{260AA7C7-6533-46C0-99C1-C38D87AA7AA3}">
      <dsp:nvSpPr>
        <dsp:cNvPr id="0" name=""/>
        <dsp:cNvSpPr/>
      </dsp:nvSpPr>
      <dsp:spPr>
        <a:xfrm>
          <a:off x="593257" y="1142172"/>
          <a:ext cx="980218" cy="4901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kern="1200" dirty="0"/>
            <a:t>Plan Nacional de reconversión productiva </a:t>
          </a:r>
        </a:p>
      </dsp:txBody>
      <dsp:txXfrm>
        <a:off x="593257" y="1142172"/>
        <a:ext cx="980218" cy="490109"/>
      </dsp:txXfrm>
    </dsp:sp>
    <dsp:sp modelId="{8B6CF708-F9B6-4C54-87B5-1349FE2A3A82}">
      <dsp:nvSpPr>
        <dsp:cNvPr id="0" name=""/>
        <dsp:cNvSpPr/>
      </dsp:nvSpPr>
      <dsp:spPr>
        <a:xfrm>
          <a:off x="1779322" y="1142172"/>
          <a:ext cx="980218" cy="4901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Instrumentos financieros: crédito</a:t>
          </a:r>
        </a:p>
      </dsp:txBody>
      <dsp:txXfrm>
        <a:off x="1779322" y="1142172"/>
        <a:ext cx="980218" cy="49010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1E67DD-091C-4783-BFE8-62F8AB8E8CE5}">
      <dsp:nvSpPr>
        <dsp:cNvPr id="0" name=""/>
        <dsp:cNvSpPr/>
      </dsp:nvSpPr>
      <dsp:spPr>
        <a:xfrm>
          <a:off x="0" y="895883"/>
          <a:ext cx="2406115" cy="56863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800" kern="1200" dirty="0"/>
            <a:t>REGIONAL   </a:t>
          </a:r>
        </a:p>
      </dsp:txBody>
      <dsp:txXfrm>
        <a:off x="0" y="895883"/>
        <a:ext cx="721834" cy="568632"/>
      </dsp:txXfrm>
    </dsp:sp>
    <dsp:sp modelId="{B5EBE44B-5714-43B7-A2E9-407085A0567F}">
      <dsp:nvSpPr>
        <dsp:cNvPr id="0" name=""/>
        <dsp:cNvSpPr/>
      </dsp:nvSpPr>
      <dsp:spPr>
        <a:xfrm>
          <a:off x="0" y="189034"/>
          <a:ext cx="2406115" cy="56863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800" kern="1200"/>
            <a:t>NACIONAL </a:t>
          </a:r>
          <a:endParaRPr lang="es-CO" sz="800" kern="1200" dirty="0"/>
        </a:p>
      </dsp:txBody>
      <dsp:txXfrm>
        <a:off x="0" y="189034"/>
        <a:ext cx="721834" cy="568632"/>
      </dsp:txXfrm>
    </dsp:sp>
    <dsp:sp modelId="{2353DE92-9CA2-49D4-8844-16C8DA2B62E7}">
      <dsp:nvSpPr>
        <dsp:cNvPr id="0" name=""/>
        <dsp:cNvSpPr/>
      </dsp:nvSpPr>
      <dsp:spPr>
        <a:xfrm>
          <a:off x="1184518" y="279864"/>
          <a:ext cx="710791" cy="4738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800" kern="1200"/>
            <a:t>GUIA DE POMCAS </a:t>
          </a:r>
          <a:endParaRPr lang="es-CO" sz="800" kern="1200" dirty="0"/>
        </a:p>
      </dsp:txBody>
      <dsp:txXfrm>
        <a:off x="1198397" y="293743"/>
        <a:ext cx="683033" cy="446102"/>
      </dsp:txXfrm>
    </dsp:sp>
    <dsp:sp modelId="{D9563862-01E0-414C-AC29-7A42E3CB6AF1}">
      <dsp:nvSpPr>
        <dsp:cNvPr id="0" name=""/>
        <dsp:cNvSpPr/>
      </dsp:nvSpPr>
      <dsp:spPr>
        <a:xfrm>
          <a:off x="1077900" y="753724"/>
          <a:ext cx="462014" cy="189544"/>
        </a:xfrm>
        <a:custGeom>
          <a:avLst/>
          <a:gdLst/>
          <a:ahLst/>
          <a:cxnLst/>
          <a:rect l="0" t="0" r="0" b="0"/>
          <a:pathLst>
            <a:path>
              <a:moveTo>
                <a:pt x="462014" y="0"/>
              </a:moveTo>
              <a:lnTo>
                <a:pt x="462014" y="94772"/>
              </a:lnTo>
              <a:lnTo>
                <a:pt x="0" y="94772"/>
              </a:lnTo>
              <a:lnTo>
                <a:pt x="0" y="18954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244F35-0885-4954-BE90-9D0E2F1E2D9B}">
      <dsp:nvSpPr>
        <dsp:cNvPr id="0" name=""/>
        <dsp:cNvSpPr/>
      </dsp:nvSpPr>
      <dsp:spPr>
        <a:xfrm>
          <a:off x="722504" y="943269"/>
          <a:ext cx="710791" cy="4738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800" kern="1200"/>
            <a:t>POMCAS </a:t>
          </a:r>
          <a:endParaRPr lang="es-CO" sz="800" kern="1200" dirty="0"/>
        </a:p>
      </dsp:txBody>
      <dsp:txXfrm>
        <a:off x="736383" y="957148"/>
        <a:ext cx="683033" cy="446102"/>
      </dsp:txXfrm>
    </dsp:sp>
    <dsp:sp modelId="{733FF0BF-5E48-4DEE-8AF4-1F6268615E6A}">
      <dsp:nvSpPr>
        <dsp:cNvPr id="0" name=""/>
        <dsp:cNvSpPr/>
      </dsp:nvSpPr>
      <dsp:spPr>
        <a:xfrm>
          <a:off x="1539914" y="753724"/>
          <a:ext cx="462014" cy="1895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772"/>
              </a:lnTo>
              <a:lnTo>
                <a:pt x="462014" y="94772"/>
              </a:lnTo>
              <a:lnTo>
                <a:pt x="462014" y="18954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594D99-3D5B-41ED-A76D-686F646A3E58}">
      <dsp:nvSpPr>
        <dsp:cNvPr id="0" name=""/>
        <dsp:cNvSpPr/>
      </dsp:nvSpPr>
      <dsp:spPr>
        <a:xfrm>
          <a:off x="1646532" y="943269"/>
          <a:ext cx="710791" cy="4738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800" kern="1200" dirty="0"/>
            <a:t>PLANIF. SECTORIAL DE CC</a:t>
          </a:r>
        </a:p>
      </dsp:txBody>
      <dsp:txXfrm>
        <a:off x="1660411" y="957148"/>
        <a:ext cx="683033" cy="446102"/>
      </dsp:txXfrm>
    </dsp:sp>
  </dsp:spTree>
</dsp:drawing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966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945" y="0"/>
            <a:ext cx="2943966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3877"/>
            <a:ext cx="2943966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945" y="9433877"/>
            <a:ext cx="2943966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CA53201-0734-4970-B19D-D69FFF52A42F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700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966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945" y="0"/>
            <a:ext cx="2943966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6125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33" y="4717733"/>
            <a:ext cx="5436236" cy="4468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877"/>
            <a:ext cx="2943966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945" y="9433877"/>
            <a:ext cx="2943966" cy="4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8B663D1-3CCE-4A50-BE70-BB48BD66DA1B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9047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663D1-3CCE-4A50-BE70-BB48BD66DA1B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293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663D1-3CCE-4A50-BE70-BB48BD66DA1B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664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663D1-3CCE-4A50-BE70-BB48BD66DA1B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857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663D1-3CCE-4A50-BE70-BB48BD66DA1B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607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663D1-3CCE-4A50-BE70-BB48BD66DA1B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38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B663D1-3CCE-4A50-BE70-BB48BD66DA1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068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4A34A5-E1B9-4285-9195-40EA71D5521A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455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2B7A2-8920-BF43-BE9F-A1CF76849AED}" type="slidenum">
              <a:rPr lang="es-ES" smtClean="0">
                <a:solidFill>
                  <a:prstClr val="black"/>
                </a:solidFill>
              </a:rPr>
              <a:pPr/>
              <a:t>24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438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663D1-3CCE-4A50-BE70-BB48BD66DA1B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471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S-S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51050" y="260350"/>
            <a:ext cx="6913563" cy="8651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539552" y="6525344"/>
            <a:ext cx="2133600" cy="3326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1F71B-1714-4B95-8104-85EAA941B374}" type="datetime3">
              <a:rPr lang="en-GB" smtClean="0"/>
              <a:pPr>
                <a:defRPr/>
              </a:pPr>
              <a:t>25 April, 2018</a:t>
            </a:fld>
            <a:endParaRPr lang="en-GB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95736" y="6552728"/>
            <a:ext cx="2895600" cy="3326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Prepared by Iwona Piechowiak 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050" y="260350"/>
            <a:ext cx="6913563" cy="865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39552" y="6525344"/>
            <a:ext cx="2133600" cy="3326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3FD3F-B80B-4BE4-B13E-04C5F3F0A04B}" type="datetime3">
              <a:rPr lang="en-GB" smtClean="0"/>
              <a:pPr>
                <a:defRPr/>
              </a:pPr>
              <a:t>25 April, 2018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95736" y="6552728"/>
            <a:ext cx="2895600" cy="3326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Prepared by Iwona Piechowiak 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0547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054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39552" y="6525344"/>
            <a:ext cx="2133600" cy="3326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47A70-3963-427B-B9AF-5B41205237C7}" type="datetime3">
              <a:rPr lang="en-GB" smtClean="0"/>
              <a:pPr>
                <a:defRPr/>
              </a:pPr>
              <a:t>25 April, 2018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95736" y="6552728"/>
            <a:ext cx="2895600" cy="3326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Prepared by Iwona Piechowiak 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C48F97-4C44-4C41-805F-B0D89AEF6FFB}" type="datetimeFigureOut">
              <a:rPr lang="es-EC" smtClean="0"/>
              <a:pPr/>
              <a:t>25/4/2018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94649F-5600-4DCC-8C4F-90A0C076983C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8773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DS-S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39552" y="6525344"/>
            <a:ext cx="2133600" cy="3326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D4BF2-AC06-4F08-82E1-F96E8BAEBF39}" type="datetime3">
              <a:rPr lang="en-GB" smtClean="0">
                <a:solidFill>
                  <a:srgbClr val="000000"/>
                </a:solidFill>
              </a:rPr>
              <a:pPr>
                <a:defRPr/>
              </a:pPr>
              <a:t>25 April, 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95736" y="6552728"/>
            <a:ext cx="2895600" cy="3326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Prepared by Iwona Piechowiak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51050" y="260350"/>
            <a:ext cx="6913563" cy="865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597352"/>
            <a:ext cx="1029490" cy="22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86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CAD0E3-0927-4070-A9DB-F2CB3755E670}" type="datetimeFigureOut">
              <a:rPr lang="es-ES" alt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25/04/2018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DD829-2937-4A95-A03C-742A1EAF89CE}" type="slidenum">
              <a:rPr lang="es-ES" alt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520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08CD8D-351A-45E5-8DA5-989043313E89}" type="datetimeFigureOut">
              <a:rPr lang="es-ES" alt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25/04/2018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BDF6C-6EAC-4152-BA14-C257A8AE65C7}" type="slidenum">
              <a:rPr lang="es-ES" alt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092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9AB680-0826-4045-AC02-A1E35677B670}" type="datetimeFigureOut">
              <a:rPr lang="es-ES" alt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25/04/2018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5FF4C-24BC-4D94-A1A1-EEF1C42692A8}" type="slidenum">
              <a:rPr lang="es-ES" alt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8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4B9C8B-35B3-4CDA-8347-457E6E77DAEF}" type="datetimeFigureOut">
              <a:rPr lang="es-ES" alt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25/04/2018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736F4-4ED6-4FDD-ACF0-6742938D69BB}" type="slidenum">
              <a:rPr lang="es-ES" alt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337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9D2E0F-773F-4FCF-BD73-F3BC3AD55FE1}" type="datetimeFigureOut">
              <a:rPr lang="es-ES" alt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25/04/2018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90185-CFC4-4909-B0DD-B12A6E47B827}" type="slidenum">
              <a:rPr lang="es-ES" alt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69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050" y="260350"/>
            <a:ext cx="6913563" cy="865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9552" y="6525344"/>
            <a:ext cx="2133600" cy="33265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3E3CF5-508D-4B11-8B5D-05F077CF55D9}" type="datetime3">
              <a:rPr lang="en-GB" smtClean="0"/>
              <a:pPr>
                <a:defRPr/>
              </a:pPr>
              <a:t>25 April, 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95736" y="6552728"/>
            <a:ext cx="2895600" cy="33265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Prepared by Iwona Piechowiak 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48D4DF-7EE4-45D0-98ED-974A2DA2F3A4}" type="datetimeFigureOut">
              <a:rPr lang="es-ES" alt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25/04/2018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756124-A22B-419F-B5B3-5698D1B47034}" type="slidenum">
              <a:rPr lang="es-ES" alt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58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C82F37-4703-4136-980F-9AD743303509}" type="datetimeFigureOut">
              <a:rPr lang="es-ES" alt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25/04/2018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66E19F-10A5-4E05-8B84-4FD3EE025D01}" type="slidenum">
              <a:rPr lang="es-ES" alt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352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0A2899-B5EC-4107-BE8D-AC1519455A67}" type="datetimeFigureOut">
              <a:rPr lang="es-ES" alt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25/04/2018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02F22F-634E-4581-BAB4-AC7CCC1C9926}" type="slidenum">
              <a:rPr lang="es-ES" alt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986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179BA2-3B58-490E-A966-F1CFD34A7A87}" type="datetimeFigureOut">
              <a:rPr lang="es-ES" alt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25/04/2018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0B4619-B631-48DC-9598-9EB27A51E612}" type="slidenum">
              <a:rPr lang="es-ES" alt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5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0C5C65-D877-420B-B12C-1F03DDE15526}" type="datetimeFigureOut">
              <a:rPr lang="es-ES" alt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25/04/2018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33A30A-80C9-4D4D-858A-914F69AB4718}" type="slidenum">
              <a:rPr lang="es-ES" alt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351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BE0AF3-1406-4B14-A7C4-CCC01E847BBF}" type="datetimeFigureOut">
              <a:rPr lang="es-ES" alt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25/04/2018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64EB18-214F-4408-BF96-6EFBE4C7E008}" type="slidenum">
              <a:rPr lang="es-ES" alt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962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259854"/>
            <a:ext cx="6840760" cy="8648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39552" y="6525344"/>
            <a:ext cx="2133600" cy="3326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438F3-AB26-4A18-BBF1-4E4E47D3E08F}" type="datetime3">
              <a:rPr lang="en-GB" smtClean="0"/>
              <a:pPr>
                <a:defRPr/>
              </a:pPr>
              <a:t>25 April, 2018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95736" y="6552728"/>
            <a:ext cx="2895600" cy="3326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Prepared by Iwona Piechowiak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39552" y="6525344"/>
            <a:ext cx="2133600" cy="3326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65CC8-8AD5-4345-B7B4-1C71474EABD1}" type="datetime3">
              <a:rPr lang="en-GB" smtClean="0"/>
              <a:pPr>
                <a:defRPr/>
              </a:pPr>
              <a:t>25 April, 2018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95736" y="6552728"/>
            <a:ext cx="2895600" cy="3326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Prepared by Iwona Piechowiak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050" y="260350"/>
            <a:ext cx="6913563" cy="865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557338"/>
            <a:ext cx="4038600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1825" y="1557338"/>
            <a:ext cx="4038600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539552" y="6525344"/>
            <a:ext cx="2133600" cy="3326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530F2-7E67-4844-ADED-50D698F4762E}" type="datetime3">
              <a:rPr lang="en-GB" smtClean="0"/>
              <a:pPr>
                <a:defRPr/>
              </a:pPr>
              <a:t>25 April, 2018</a:t>
            </a:fld>
            <a:endParaRPr lang="en-GB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95736" y="6552728"/>
            <a:ext cx="2895600" cy="3326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Prepared by Iwona Piechowiak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39552" y="6525344"/>
            <a:ext cx="2133600" cy="3326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16002-5A4E-460D-BB70-21AC2A6C84CC}" type="datetime3">
              <a:rPr lang="en-GB" smtClean="0"/>
              <a:pPr>
                <a:defRPr/>
              </a:pPr>
              <a:t>25 April, 2018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95736" y="6552728"/>
            <a:ext cx="2895600" cy="3326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Prepared by Iwona Piechowiak 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0"/>
            <a:ext cx="4536504" cy="20608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39552" y="6525344"/>
            <a:ext cx="2133600" cy="3326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EC96A-10A3-4695-A037-06562FF4091B}" type="datetime3">
              <a:rPr lang="en-GB" smtClean="0"/>
              <a:pPr>
                <a:defRPr/>
              </a:pPr>
              <a:t>25 April, 2018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95736" y="6552728"/>
            <a:ext cx="2895600" cy="3326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Prepared by Iwona Piechowiak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39552" y="6525344"/>
            <a:ext cx="2133600" cy="3326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842C2-7430-4148-8009-81DD0ACD1D1A}" type="datetime3">
              <a:rPr lang="en-GB" smtClean="0"/>
              <a:pPr>
                <a:defRPr/>
              </a:pPr>
              <a:t>25 April, 2018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95736" y="6552728"/>
            <a:ext cx="2895600" cy="3326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Prepared by Iwona Piechowiak 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539552" y="6525344"/>
            <a:ext cx="2133600" cy="3326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48759-8020-4E7D-9CDF-103DD73A2629}" type="datetime3">
              <a:rPr lang="en-GB" smtClean="0"/>
              <a:pPr>
                <a:defRPr/>
              </a:pPr>
              <a:t>25 April, 2018</a:t>
            </a:fld>
            <a:endParaRPr lang="en-GB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95736" y="6552728"/>
            <a:ext cx="2895600" cy="3326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Prepared by Iwona Piechowiak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6" y="69002"/>
            <a:ext cx="1908515" cy="770700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557338"/>
            <a:ext cx="8229600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2026" name="Rectangle 42"/>
          <p:cNvSpPr>
            <a:spLocks noChangeArrowheads="1"/>
          </p:cNvSpPr>
          <p:nvPr userDrawn="1"/>
        </p:nvSpPr>
        <p:spPr bwMode="auto">
          <a:xfrm>
            <a:off x="0" y="2933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42030" name="Rectangle 46"/>
          <p:cNvSpPr>
            <a:spLocks noChangeArrowheads="1"/>
          </p:cNvSpPr>
          <p:nvPr userDrawn="1"/>
        </p:nvSpPr>
        <p:spPr bwMode="auto">
          <a:xfrm>
            <a:off x="0" y="6524625"/>
            <a:ext cx="9144000" cy="360363"/>
          </a:xfrm>
          <a:prstGeom prst="rect">
            <a:avLst/>
          </a:prstGeom>
          <a:solidFill>
            <a:srgbClr val="C7CF8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37" name="Picture 48"/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59186"/>
            <a:ext cx="504056" cy="590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085" y="6533368"/>
            <a:ext cx="1111254" cy="333375"/>
          </a:xfrm>
          <a:prstGeom prst="rect">
            <a:avLst/>
          </a:prstGeom>
        </p:spPr>
      </p:pic>
      <p:sp>
        <p:nvSpPr>
          <p:cNvPr id="42031" name="Rectangle 47"/>
          <p:cNvSpPr>
            <a:spLocks noChangeArrowheads="1"/>
          </p:cNvSpPr>
          <p:nvPr userDrawn="1"/>
        </p:nvSpPr>
        <p:spPr bwMode="auto">
          <a:xfrm>
            <a:off x="-12306" y="0"/>
            <a:ext cx="9156306" cy="188913"/>
          </a:xfrm>
          <a:prstGeom prst="rect">
            <a:avLst/>
          </a:prstGeom>
          <a:solidFill>
            <a:srgbClr val="E2CA8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3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4" r:id="rId13"/>
    <p:sldLayoutId id="2147483665" r:id="rId14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ADBA4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ADBA4E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ADBA4E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ADBA4E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ADBA4E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6B6BC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D2AD4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C848D4DF-7EE4-45D0-98ED-974A2DA2F3A4}" type="datetimeFigureOut">
              <a:rPr lang="es-ES" alt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25/04/2018</a:t>
            </a:fld>
            <a:endParaRPr lang="es-ES" alt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63756124-A22B-419F-B5B3-5698D1B47034}" type="slidenum">
              <a:rPr lang="es-ES" altLang="es-CO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altLang="es-C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6700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0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jpeg"/><Relationship Id="rId3" Type="http://schemas.openxmlformats.org/officeDocument/2006/relationships/image" Target="../media/image64.jpeg"/><Relationship Id="rId7" Type="http://schemas.openxmlformats.org/officeDocument/2006/relationships/image" Target="../media/image66.png"/><Relationship Id="rId12" Type="http://schemas.openxmlformats.org/officeDocument/2006/relationships/image" Target="../media/image71.jpe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11" Type="http://schemas.openxmlformats.org/officeDocument/2006/relationships/image" Target="../media/image70.jpe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69.jpeg"/><Relationship Id="rId4" Type="http://schemas.openxmlformats.org/officeDocument/2006/relationships/image" Target="../media/image40.emf"/><Relationship Id="rId9" Type="http://schemas.openxmlformats.org/officeDocument/2006/relationships/image" Target="../media/image68.png"/><Relationship Id="rId14" Type="http://schemas.openxmlformats.org/officeDocument/2006/relationships/image" Target="../media/image7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UPRA%20FAO%202018.mov" TargetMode="Externa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5.jpeg"/><Relationship Id="rId7" Type="http://schemas.openxmlformats.org/officeDocument/2006/relationships/image" Target="../media/image98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7.jpeg"/><Relationship Id="rId5" Type="http://schemas.openxmlformats.org/officeDocument/2006/relationships/image" Target="../media/image93.emf"/><Relationship Id="rId4" Type="http://schemas.openxmlformats.org/officeDocument/2006/relationships/image" Target="../media/image96.jpeg"/><Relationship Id="rId9" Type="http://schemas.openxmlformats.org/officeDocument/2006/relationships/image" Target="../media/image10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0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3.xml"/><Relationship Id="rId11" Type="http://schemas.openxmlformats.org/officeDocument/2006/relationships/image" Target="../media/image106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05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11.png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11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diagramQuickStyle" Target="../diagrams/quickStyle8.xml"/><Relationship Id="rId18" Type="http://schemas.openxmlformats.org/officeDocument/2006/relationships/diagramQuickStyle" Target="../diagrams/quickStyle9.xml"/><Relationship Id="rId3" Type="http://schemas.openxmlformats.org/officeDocument/2006/relationships/diagramLayout" Target="../diagrams/layout7.xml"/><Relationship Id="rId21" Type="http://schemas.openxmlformats.org/officeDocument/2006/relationships/diagramData" Target="../diagrams/data10.xml"/><Relationship Id="rId7" Type="http://schemas.openxmlformats.org/officeDocument/2006/relationships/image" Target="../media/image117.png"/><Relationship Id="rId12" Type="http://schemas.openxmlformats.org/officeDocument/2006/relationships/diagramLayout" Target="../diagrams/layout8.xml"/><Relationship Id="rId17" Type="http://schemas.openxmlformats.org/officeDocument/2006/relationships/diagramLayout" Target="../diagrams/layout9.xml"/><Relationship Id="rId25" Type="http://schemas.microsoft.com/office/2007/relationships/diagramDrawing" Target="../diagrams/drawing10.xml"/><Relationship Id="rId2" Type="http://schemas.openxmlformats.org/officeDocument/2006/relationships/diagramData" Target="../diagrams/data7.xml"/><Relationship Id="rId16" Type="http://schemas.openxmlformats.org/officeDocument/2006/relationships/diagramData" Target="../diagrams/data9.xml"/><Relationship Id="rId20" Type="http://schemas.microsoft.com/office/2007/relationships/diagramDrawing" Target="../diagrams/drawing9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7.xml"/><Relationship Id="rId11" Type="http://schemas.openxmlformats.org/officeDocument/2006/relationships/diagramData" Target="../diagrams/data8.xml"/><Relationship Id="rId24" Type="http://schemas.openxmlformats.org/officeDocument/2006/relationships/diagramColors" Target="../diagrams/colors10.xml"/><Relationship Id="rId5" Type="http://schemas.openxmlformats.org/officeDocument/2006/relationships/diagramColors" Target="../diagrams/colors7.xml"/><Relationship Id="rId15" Type="http://schemas.microsoft.com/office/2007/relationships/diagramDrawing" Target="../diagrams/drawing8.xml"/><Relationship Id="rId23" Type="http://schemas.openxmlformats.org/officeDocument/2006/relationships/diagramQuickStyle" Target="../diagrams/quickStyle10.xml"/><Relationship Id="rId10" Type="http://schemas.openxmlformats.org/officeDocument/2006/relationships/image" Target="../media/image120.png"/><Relationship Id="rId19" Type="http://schemas.openxmlformats.org/officeDocument/2006/relationships/diagramColors" Target="../diagrams/colors9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119.png"/><Relationship Id="rId14" Type="http://schemas.openxmlformats.org/officeDocument/2006/relationships/diagramColors" Target="../diagrams/colors8.xml"/><Relationship Id="rId22" Type="http://schemas.openxmlformats.org/officeDocument/2006/relationships/diagramLayout" Target="../diagrams/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hyperlink" Target="mailto:Luz.arevalo@upra.gov.co" TargetMode="External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avier.otero@fao.org.co" TargetMode="Externa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21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33.jpe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emf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08846"/>
            <a:ext cx="8352928" cy="1116098"/>
          </a:xfrm>
        </p:spPr>
        <p:txBody>
          <a:bodyPr/>
          <a:lstStyle/>
          <a:p>
            <a:pPr algn="ctr"/>
            <a:br>
              <a:rPr lang="es-EC" sz="1800" dirty="0">
                <a:solidFill>
                  <a:schemeClr val="bg2"/>
                </a:solidFill>
              </a:rPr>
            </a:br>
            <a:r>
              <a:rPr lang="en-GB" sz="2400" dirty="0">
                <a:solidFill>
                  <a:schemeClr val="bg2"/>
                </a:solidFill>
              </a:rPr>
              <a:t> Decision Support for Mainstreaming and Scaling up of</a:t>
            </a:r>
            <a:br>
              <a:rPr lang="en-GB" sz="2400" dirty="0">
                <a:solidFill>
                  <a:schemeClr val="bg2"/>
                </a:solidFill>
              </a:rPr>
            </a:br>
            <a:r>
              <a:rPr lang="en-GB" sz="2400" dirty="0">
                <a:solidFill>
                  <a:schemeClr val="bg2"/>
                </a:solidFill>
              </a:rPr>
              <a:t> Sustainable Land Management  </a:t>
            </a:r>
            <a:r>
              <a:rPr lang="es-EC" sz="2400" dirty="0">
                <a:solidFill>
                  <a:schemeClr val="bg2"/>
                </a:solidFill>
              </a:rPr>
              <a:t> </a:t>
            </a:r>
            <a:endParaRPr lang="en-GB" sz="28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4226" y="2924944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Country </a:t>
            </a:r>
            <a:r>
              <a:rPr lang="es-ES" b="1" dirty="0" err="1"/>
              <a:t>Presentation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10695"/>
            <a:ext cx="4717328" cy="15981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47864" y="3488083"/>
            <a:ext cx="3248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Country:  </a:t>
            </a:r>
            <a:r>
              <a:rPr lang="es-ES" sz="2000" b="1" dirty="0">
                <a:solidFill>
                  <a:srgbClr val="FF0000"/>
                </a:solidFill>
              </a:rPr>
              <a:t>COLOMBIA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1228" y="4114272"/>
            <a:ext cx="71372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err="1"/>
              <a:t>Presentation</a:t>
            </a:r>
            <a:r>
              <a:rPr lang="es-ES" sz="1600" b="1" dirty="0"/>
              <a:t> </a:t>
            </a:r>
            <a:r>
              <a:rPr lang="es-ES" sz="1600" b="1" dirty="0" err="1"/>
              <a:t>made</a:t>
            </a:r>
            <a:r>
              <a:rPr lang="es-ES" sz="1600" b="1" dirty="0"/>
              <a:t> </a:t>
            </a:r>
            <a:r>
              <a:rPr lang="es-ES" sz="1600" b="1" dirty="0" err="1"/>
              <a:t>by</a:t>
            </a:r>
            <a:r>
              <a:rPr lang="es-ES" sz="1600" b="1" dirty="0"/>
              <a:t>: </a:t>
            </a:r>
          </a:p>
          <a:p>
            <a:pPr algn="ctr"/>
            <a:endParaRPr lang="es-ES" sz="1600" b="1" dirty="0"/>
          </a:p>
          <a:p>
            <a:pPr algn="ctr"/>
            <a:r>
              <a:rPr lang="es-ES" sz="2000" b="1" dirty="0"/>
              <a:t>Javier Otero / Luz Marina Arévalo</a:t>
            </a:r>
            <a:endParaRPr lang="en-GB" sz="2000" dirty="0"/>
          </a:p>
        </p:txBody>
      </p:sp>
      <p:sp>
        <p:nvSpPr>
          <p:cNvPr id="4" name="Rectangle 3"/>
          <p:cNvSpPr/>
          <p:nvPr/>
        </p:nvSpPr>
        <p:spPr>
          <a:xfrm>
            <a:off x="1102980" y="5517232"/>
            <a:ext cx="750146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-Bold"/>
              </a:rPr>
              <a:t>Global Meeting of the DS-SLM Project</a:t>
            </a:r>
          </a:p>
          <a:p>
            <a:pPr algn="ctr"/>
            <a:r>
              <a:rPr lang="en-US" sz="1400" b="1" dirty="0">
                <a:latin typeface="Calibri-Bold"/>
              </a:rPr>
              <a:t>24 - 27 April 2018</a:t>
            </a:r>
          </a:p>
          <a:p>
            <a:pPr algn="ctr"/>
            <a:r>
              <a:rPr lang="en-US" sz="1400" b="1" dirty="0">
                <a:latin typeface="Calibri-Bold"/>
              </a:rPr>
              <a:t>FAO, Rome, Italy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800815"/>
            <a:ext cx="2461193" cy="34007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27" y="1384368"/>
            <a:ext cx="175733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74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619672" y="260648"/>
            <a:ext cx="7236296" cy="43204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s-EC" sz="2400" kern="0" dirty="0"/>
              <a:t>Module 3. </a:t>
            </a:r>
            <a:r>
              <a:rPr lang="es-EC" sz="2400" kern="0" dirty="0" err="1"/>
              <a:t>Selection</a:t>
            </a:r>
            <a:r>
              <a:rPr lang="es-EC" sz="2400" kern="0" dirty="0"/>
              <a:t> of </a:t>
            </a:r>
            <a:r>
              <a:rPr lang="es-EC" sz="2400" kern="0" dirty="0" err="1"/>
              <a:t>priority</a:t>
            </a:r>
            <a:r>
              <a:rPr lang="es-EC" sz="2400" kern="0" dirty="0"/>
              <a:t> </a:t>
            </a:r>
            <a:r>
              <a:rPr lang="es-EC" sz="2400" kern="0" dirty="0" err="1"/>
              <a:t>landscapes</a:t>
            </a:r>
            <a:r>
              <a:rPr lang="es-EC" sz="2400" kern="0" dirty="0"/>
              <a:t>  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7AC3246-FFF1-40A8-9092-E05AF0F29CC0}"/>
              </a:ext>
            </a:extLst>
          </p:cNvPr>
          <p:cNvSpPr/>
          <p:nvPr/>
        </p:nvSpPr>
        <p:spPr>
          <a:xfrm>
            <a:off x="-54260" y="980728"/>
            <a:ext cx="5292080" cy="571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eriod" startAt="2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Landscapes selected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Región: Caribe colombiano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Subregión: Montes de María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Departamentos: Córdoba, Sucre, Atlántico, Bolívar (Subnacional)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Municipio: San Juan Nepomuceno, Bolívar (Local)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Zonas de lomeríos y valles, relieve quebrado, ondulado y plano, con diversidad de usos de la tierras y diferentes estados de degradación.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Zonas de postconflicto y con prioridad para desarrollos en el Acuerdos de Paz.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San Juan Nepomuceno, se adelanta POT y POMCA. Proyecto de </a:t>
            </a:r>
            <a:r>
              <a:rPr lang="es-C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Biocaribe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GEF FAO, Paisajes rurales - Riqueza natural. Finca </a:t>
            </a:r>
            <a:r>
              <a:rPr lang="es-C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Montemariana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s-C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Herencia ambiental Caribe.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21F6831-A990-4C72-B3A1-7249DF5A7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776" y="732393"/>
            <a:ext cx="2016224" cy="261514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A3870AF-49E0-4430-A189-D75841574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101242"/>
            <a:ext cx="2016224" cy="265551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B0967CF-22A2-4EA1-9BF6-7C1127C4C7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2" t="7778" r="11791" b="17963"/>
          <a:stretch/>
        </p:blipFill>
        <p:spPr>
          <a:xfrm>
            <a:off x="5148064" y="4581128"/>
            <a:ext cx="2474845" cy="1844633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93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4" t="44600" r="3464" b="18200"/>
          <a:stretch/>
        </p:blipFill>
        <p:spPr>
          <a:xfrm>
            <a:off x="2699792" y="1005774"/>
            <a:ext cx="6468526" cy="2321195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691680" y="260648"/>
            <a:ext cx="7236296" cy="432048"/>
          </a:xfrm>
        </p:spPr>
        <p:txBody>
          <a:bodyPr/>
          <a:lstStyle/>
          <a:p>
            <a:pPr algn="r"/>
            <a:r>
              <a:rPr lang="es-EC" sz="2400" dirty="0"/>
              <a:t>Module 4.  Local / </a:t>
            </a:r>
            <a:r>
              <a:rPr lang="es-EC" sz="2400" dirty="0" err="1"/>
              <a:t>landscape</a:t>
            </a:r>
            <a:r>
              <a:rPr lang="es-EC" sz="2400" dirty="0"/>
              <a:t> </a:t>
            </a:r>
            <a:r>
              <a:rPr lang="es-EC" sz="2400" dirty="0" err="1"/>
              <a:t>assessments</a:t>
            </a:r>
            <a:r>
              <a:rPr lang="es-EC" sz="2400" dirty="0"/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-96320" y="906721"/>
            <a:ext cx="6912768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>
              <a:lnSpc>
                <a:spcPct val="107000"/>
              </a:lnSpc>
              <a:spcAft>
                <a:spcPts val="0"/>
              </a:spcAft>
              <a:buAutoNum type="alpha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 undertaken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2" t="7778" r="11791" b="17963"/>
          <a:stretch/>
        </p:blipFill>
        <p:spPr>
          <a:xfrm>
            <a:off x="3788860" y="3380225"/>
            <a:ext cx="3303420" cy="2462214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Rectángulo 7"/>
          <p:cNvSpPr/>
          <p:nvPr/>
        </p:nvSpPr>
        <p:spPr>
          <a:xfrm>
            <a:off x="155667" y="3836193"/>
            <a:ext cx="349188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CO" sz="1400" dirty="0"/>
              <a:t>Selección del municipio, como unidad de gestión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CO" sz="1400" dirty="0"/>
              <a:t>Elaboración del mapa de LUS local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CO" sz="1400" dirty="0"/>
              <a:t>Talleres de evaluación de la degradación MQ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CO" sz="1400" dirty="0"/>
              <a:t>Identificación de practicas MST en la zona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CO" sz="1400" dirty="0"/>
              <a:t>Recomendaciones para implementación de practicas MST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CO" sz="14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CO" sz="1400" dirty="0"/>
              <a:t>Municipio: San Juan Nepomuceno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734" y="3914202"/>
            <a:ext cx="1974770" cy="1440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734" y="2421048"/>
            <a:ext cx="1974770" cy="1440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734" y="5373216"/>
            <a:ext cx="1974769" cy="144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489" y="1395837"/>
            <a:ext cx="1762388" cy="232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60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691680" y="260648"/>
            <a:ext cx="7236296" cy="432048"/>
          </a:xfrm>
        </p:spPr>
        <p:txBody>
          <a:bodyPr/>
          <a:lstStyle/>
          <a:p>
            <a:pPr algn="r"/>
            <a:r>
              <a:rPr lang="es-EC" sz="2400" dirty="0"/>
              <a:t>Module 4.  Local / </a:t>
            </a:r>
            <a:r>
              <a:rPr lang="es-EC" sz="2400" dirty="0" err="1"/>
              <a:t>landscape</a:t>
            </a:r>
            <a:r>
              <a:rPr lang="es-EC" sz="2400" dirty="0"/>
              <a:t> </a:t>
            </a:r>
            <a:r>
              <a:rPr lang="es-EC" sz="2400" dirty="0" err="1"/>
              <a:t>assessments</a:t>
            </a:r>
            <a:r>
              <a:rPr lang="es-EC" sz="2400" dirty="0"/>
              <a:t> 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5603"/>
            <a:ext cx="9144000" cy="389355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590" y="773083"/>
            <a:ext cx="1026173" cy="464755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>
            <a:off x="-396552" y="836712"/>
            <a:ext cx="691276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  Methodological aspects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2" y="2348880"/>
            <a:ext cx="888078" cy="100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/>
          <a:srcRect l="30000" t="18000" r="15104" b="19166"/>
          <a:stretch/>
        </p:blipFill>
        <p:spPr>
          <a:xfrm>
            <a:off x="1835696" y="4115902"/>
            <a:ext cx="1006472" cy="72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600" y="5611504"/>
            <a:ext cx="1036216" cy="72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1701" r="6187" b="3800"/>
          <a:stretch/>
        </p:blipFill>
        <p:spPr>
          <a:xfrm>
            <a:off x="1691680" y="4863703"/>
            <a:ext cx="896000" cy="720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1701" r="6187" b="3800"/>
          <a:stretch/>
        </p:blipFill>
        <p:spPr>
          <a:xfrm>
            <a:off x="3853498" y="4514746"/>
            <a:ext cx="896000" cy="720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9" y="4835902"/>
            <a:ext cx="960000" cy="720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28" y="4160332"/>
            <a:ext cx="960000" cy="720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645024"/>
            <a:ext cx="960000" cy="7200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730" y="4939782"/>
            <a:ext cx="960000" cy="7200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294" y="4337167"/>
            <a:ext cx="960000" cy="720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80088" y="5383560"/>
            <a:ext cx="3236088" cy="720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07816" y="5778000"/>
            <a:ext cx="2293682" cy="10800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63425" y="5152067"/>
            <a:ext cx="173828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09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691680" y="260648"/>
            <a:ext cx="7236296" cy="432048"/>
          </a:xfrm>
        </p:spPr>
        <p:txBody>
          <a:bodyPr/>
          <a:lstStyle/>
          <a:p>
            <a:pPr algn="r"/>
            <a:r>
              <a:rPr lang="es-EC" sz="2400" dirty="0"/>
              <a:t>Module 4.  Local / </a:t>
            </a:r>
            <a:r>
              <a:rPr lang="es-EC" sz="2400" dirty="0" err="1"/>
              <a:t>landscape</a:t>
            </a:r>
            <a:r>
              <a:rPr lang="es-EC" sz="2400" dirty="0"/>
              <a:t> </a:t>
            </a:r>
            <a:r>
              <a:rPr lang="es-EC" sz="2400" dirty="0" err="1"/>
              <a:t>assessments</a:t>
            </a:r>
            <a:r>
              <a:rPr lang="es-EC" sz="2400" dirty="0"/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-108520" y="749192"/>
            <a:ext cx="6912768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1701" r="6187" b="3800"/>
          <a:stretch/>
        </p:blipFill>
        <p:spPr>
          <a:xfrm>
            <a:off x="4554739" y="692696"/>
            <a:ext cx="4480000" cy="360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1701" r="6187" b="3800"/>
          <a:stretch/>
        </p:blipFill>
        <p:spPr>
          <a:xfrm>
            <a:off x="17385" y="2997352"/>
            <a:ext cx="4480000" cy="3600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B384A54-2528-4099-A869-4C902B0B8270}"/>
              </a:ext>
            </a:extLst>
          </p:cNvPr>
          <p:cNvSpPr txBox="1"/>
          <p:nvPr/>
        </p:nvSpPr>
        <p:spPr>
          <a:xfrm>
            <a:off x="3892555" y="69453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LUS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B384A54-2528-4099-A869-4C902B0B8270}"/>
              </a:ext>
            </a:extLst>
          </p:cNvPr>
          <p:cNvSpPr txBox="1"/>
          <p:nvPr/>
        </p:nvSpPr>
        <p:spPr>
          <a:xfrm>
            <a:off x="4497385" y="6192314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Degradación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4739" y="4941168"/>
            <a:ext cx="1051158" cy="124825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282872" y="5169270"/>
            <a:ext cx="5151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42,8%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556561" y="5374900"/>
            <a:ext cx="5151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44,0%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5330216" y="5576529"/>
            <a:ext cx="5151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11,8%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5461506" y="5782159"/>
            <a:ext cx="5151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0,0%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5491100" y="5962160"/>
            <a:ext cx="5151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1,4%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107504" y="1124744"/>
            <a:ext cx="1785669" cy="1865854"/>
            <a:chOff x="1277077" y="764704"/>
            <a:chExt cx="1785669" cy="1865854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6"/>
            <a:srcRect t="30060"/>
            <a:stretch/>
          </p:blipFill>
          <p:spPr>
            <a:xfrm>
              <a:off x="1277109" y="995536"/>
              <a:ext cx="1785637" cy="900000"/>
            </a:xfrm>
            <a:prstGeom prst="rect">
              <a:avLst/>
            </a:prstGeom>
          </p:spPr>
        </p:pic>
        <p:sp>
          <p:nvSpPr>
            <p:cNvPr id="18" name="CuadroTexto 17"/>
            <p:cNvSpPr txBox="1"/>
            <p:nvPr/>
          </p:nvSpPr>
          <p:spPr>
            <a:xfrm>
              <a:off x="1763646" y="764704"/>
              <a:ext cx="113962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s-CO" sz="1200" b="1" dirty="0"/>
                <a:t>Clase de Uso</a:t>
              </a:r>
            </a:p>
          </p:txBody>
        </p: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77077" y="1882708"/>
              <a:ext cx="995007" cy="478800"/>
            </a:xfrm>
            <a:prstGeom prst="rect">
              <a:avLst/>
            </a:prstGeom>
          </p:spPr>
        </p:pic>
        <p:sp>
          <p:nvSpPr>
            <p:cNvPr id="20" name="CuadroTexto 19"/>
            <p:cNvSpPr txBox="1"/>
            <p:nvPr/>
          </p:nvSpPr>
          <p:spPr>
            <a:xfrm>
              <a:off x="1616253" y="1667264"/>
              <a:ext cx="1107348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s-CO" sz="800" b="1" dirty="0"/>
                <a:t>Plantación forestal</a:t>
              </a:r>
            </a:p>
          </p:txBody>
        </p:sp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77077" y="2396558"/>
              <a:ext cx="831103" cy="234000"/>
            </a:xfrm>
            <a:prstGeom prst="rect">
              <a:avLst/>
            </a:prstGeom>
          </p:spPr>
        </p:pic>
      </p:grpSp>
      <p:sp>
        <p:nvSpPr>
          <p:cNvPr id="25" name="CuadroTexto 24"/>
          <p:cNvSpPr txBox="1"/>
          <p:nvPr/>
        </p:nvSpPr>
        <p:spPr>
          <a:xfrm>
            <a:off x="1098383" y="1387910"/>
            <a:ext cx="5151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1,0%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1860256" y="1611452"/>
            <a:ext cx="5151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2,1%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1396705" y="1821743"/>
            <a:ext cx="5151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0,5%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1476136" y="2023354"/>
            <a:ext cx="5151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6,5%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1070706" y="2293150"/>
            <a:ext cx="5151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32,2%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1127923" y="2512112"/>
            <a:ext cx="5151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24,3%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958360" y="2773415"/>
            <a:ext cx="5151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0,0%</a:t>
            </a: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6616" y="1355576"/>
            <a:ext cx="753188" cy="234000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2555" y="1627300"/>
            <a:ext cx="1402500" cy="45000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4398" y="2110590"/>
            <a:ext cx="1074938" cy="234000"/>
          </a:xfrm>
          <a:prstGeom prst="rect">
            <a:avLst/>
          </a:prstGeom>
        </p:spPr>
      </p:pic>
      <p:sp>
        <p:nvSpPr>
          <p:cNvPr id="35" name="CuadroTexto 34"/>
          <p:cNvSpPr txBox="1"/>
          <p:nvPr/>
        </p:nvSpPr>
        <p:spPr>
          <a:xfrm>
            <a:off x="3079690" y="1103253"/>
            <a:ext cx="110734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CO" sz="1200" b="1" dirty="0"/>
              <a:t>Sin Uso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3525219" y="1378158"/>
            <a:ext cx="5151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29,5%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3929474" y="1633666"/>
            <a:ext cx="5151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1,5%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4113325" y="1866490"/>
            <a:ext cx="5151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0,6%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3848013" y="2115270"/>
            <a:ext cx="5151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0,0%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C5BA0288-93A8-4296-88A2-FFA94FCF7C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4208" y="4509120"/>
            <a:ext cx="2618527" cy="197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00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403648" y="188640"/>
            <a:ext cx="7632848" cy="86409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s-EC" sz="2400" kern="0" dirty="0"/>
              <a:t>Modulo 6 y 7. Identificación de prácticas de MST </a:t>
            </a:r>
          </a:p>
          <a:p>
            <a:pPr algn="r"/>
            <a:r>
              <a:rPr lang="es-EC" sz="2400" kern="0" dirty="0"/>
              <a:t>e implementación</a:t>
            </a:r>
          </a:p>
        </p:txBody>
      </p:sp>
      <p:sp>
        <p:nvSpPr>
          <p:cNvPr id="22" name="CuadroTexto 2">
            <a:extLst>
              <a:ext uri="{FF2B5EF4-FFF2-40B4-BE49-F238E27FC236}">
                <a16:creationId xmlns:a16="http://schemas.microsoft.com/office/drawing/2014/main" id="{4AC02903-AF59-4842-B3F8-800F37F78B54}"/>
              </a:ext>
            </a:extLst>
          </p:cNvPr>
          <p:cNvSpPr txBox="1"/>
          <p:nvPr/>
        </p:nvSpPr>
        <p:spPr>
          <a:xfrm>
            <a:off x="611560" y="1061711"/>
            <a:ext cx="806489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O" sz="2000" dirty="0">
                <a:latin typeface="Calibri" panose="020F0502020204030204" pitchFamily="34" charset="0"/>
                <a:cs typeface="Calibri" panose="020F0502020204030204" pitchFamily="34" charset="0"/>
              </a:rPr>
              <a:t>Se seleccionaron 5 sitios piloto con prácticas de MST implementadas: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s-CO" dirty="0">
                <a:latin typeface="Calibri" panose="020F0502020204030204" pitchFamily="34" charset="0"/>
                <a:cs typeface="Calibri" panose="020F0502020204030204" pitchFamily="34" charset="0"/>
              </a:rPr>
              <a:t>Proyectos con mas de 6 meses de implementación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s-CO" dirty="0">
                <a:latin typeface="Calibri" panose="020F0502020204030204" pitchFamily="34" charset="0"/>
                <a:cs typeface="Calibri" panose="020F0502020204030204" pitchFamily="34" charset="0"/>
              </a:rPr>
              <a:t>Con diferentes prácticas de MST implementadas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s-CO" dirty="0">
                <a:latin typeface="Calibri" panose="020F0502020204030204" pitchFamily="34" charset="0"/>
                <a:cs typeface="Calibri" panose="020F0502020204030204" pitchFamily="34" charset="0"/>
              </a:rPr>
              <a:t>Que respondan a los tipos de degradación observados en la zona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s-CO" dirty="0">
                <a:latin typeface="Calibri" panose="020F0502020204030204" pitchFamily="34" charset="0"/>
                <a:cs typeface="Calibri" panose="020F0502020204030204" pitchFamily="34" charset="0"/>
              </a:rPr>
              <a:t>Que puedan ser monitoreados (comparación con un testigo): indicadores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s-CO" dirty="0">
                <a:latin typeface="Calibri" panose="020F0502020204030204" pitchFamily="34" charset="0"/>
                <a:cs typeface="Calibri" panose="020F0502020204030204" pitchFamily="34" charset="0"/>
              </a:rPr>
              <a:t>Que puedan ser escalados a través de un proceso de capacitación</a:t>
            </a:r>
          </a:p>
        </p:txBody>
      </p:sp>
      <p:graphicFrame>
        <p:nvGraphicFramePr>
          <p:cNvPr id="26" name="2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285696"/>
              </p:ext>
            </p:extLst>
          </p:nvPr>
        </p:nvGraphicFramePr>
        <p:xfrm>
          <a:off x="395536" y="5517232"/>
          <a:ext cx="1584176" cy="984885"/>
        </p:xfrm>
        <a:graphic>
          <a:graphicData uri="http://schemas.openxmlformats.org/drawingml/2006/table">
            <a:tbl>
              <a:tblPr/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Ganadería con prácticas de  MST,</a:t>
                      </a:r>
                    </a:p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Mejoramiento de pastos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2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17005"/>
              </p:ext>
            </p:extLst>
          </p:nvPr>
        </p:nvGraphicFramePr>
        <p:xfrm>
          <a:off x="2267744" y="5517232"/>
          <a:ext cx="1296144" cy="984885"/>
        </p:xfrm>
        <a:graphic>
          <a:graphicData uri="http://schemas.openxmlformats.org/drawingml/2006/table">
            <a:tbl>
              <a:tblPr/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Modelo agroforestal y conectividad ecológica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2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645353"/>
              </p:ext>
            </p:extLst>
          </p:nvPr>
        </p:nvGraphicFramePr>
        <p:xfrm>
          <a:off x="4067944" y="5517232"/>
          <a:ext cx="1584176" cy="984885"/>
        </p:xfrm>
        <a:graphic>
          <a:graphicData uri="http://schemas.openxmlformats.org/drawingml/2006/table">
            <a:tbl>
              <a:tblPr/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Producción diversa en áreas anfibias,</a:t>
                      </a:r>
                    </a:p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Practicas indígenas ancestrales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2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100532"/>
              </p:ext>
            </p:extLst>
          </p:nvPr>
        </p:nvGraphicFramePr>
        <p:xfrm>
          <a:off x="5798566" y="5517232"/>
          <a:ext cx="1509738" cy="984885"/>
        </p:xfrm>
        <a:graphic>
          <a:graphicData uri="http://schemas.openxmlformats.org/drawingml/2006/table">
            <a:tbl>
              <a:tblPr/>
              <a:tblGrid>
                <a:gridCol w="1509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Cultivos de Algodón con labranza mínima,</a:t>
                      </a:r>
                    </a:p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bajos insumos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2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682178"/>
              </p:ext>
            </p:extLst>
          </p:nvPr>
        </p:nvGraphicFramePr>
        <p:xfrm>
          <a:off x="7524328" y="5517232"/>
          <a:ext cx="1492984" cy="741045"/>
        </p:xfrm>
        <a:graphic>
          <a:graphicData uri="http://schemas.openxmlformats.org/drawingml/2006/table">
            <a:tbl>
              <a:tblPr/>
              <a:tblGrid>
                <a:gridCol w="1492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Restauración ecológica, en zonas degradadas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1" name="Imagen 5">
            <a:extLst>
              <a:ext uri="{FF2B5EF4-FFF2-40B4-BE49-F238E27FC236}">
                <a16:creationId xmlns:a16="http://schemas.microsoft.com/office/drawing/2014/main" id="{89528BE4-ED6D-4D94-8967-7BAA513635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4" t="6043" r="4527"/>
          <a:stretch>
            <a:fillRect/>
          </a:stretch>
        </p:blipFill>
        <p:spPr>
          <a:xfrm>
            <a:off x="251520" y="3717032"/>
            <a:ext cx="1742427" cy="1420790"/>
          </a:xfrm>
          <a:prstGeom prst="rect">
            <a:avLst/>
          </a:prstGeom>
        </p:spPr>
      </p:pic>
      <p:pic>
        <p:nvPicPr>
          <p:cNvPr id="3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88" r="11004" b="4194"/>
          <a:stretch>
            <a:fillRect/>
          </a:stretch>
        </p:blipFill>
        <p:spPr>
          <a:xfrm>
            <a:off x="2195736" y="3717032"/>
            <a:ext cx="1608066" cy="1396998"/>
          </a:xfrm>
          <a:prstGeom prst="rect">
            <a:avLst/>
          </a:prstGeom>
        </p:spPr>
      </p:pic>
      <p:pic>
        <p:nvPicPr>
          <p:cNvPr id="33" name="32 Imagen" descr="Anfibia-Purisima-20180129-1.jpg"/>
          <p:cNvPicPr>
            <a:picLocks noChangeAspect="1"/>
          </p:cNvPicPr>
          <p:nvPr/>
        </p:nvPicPr>
        <p:blipFill>
          <a:blip r:embed="rId4" cstate="print"/>
          <a:srcRect l="3301" r="7153"/>
          <a:stretch>
            <a:fillRect/>
          </a:stretch>
        </p:blipFill>
        <p:spPr>
          <a:xfrm>
            <a:off x="3995936" y="3717032"/>
            <a:ext cx="1656184" cy="1387200"/>
          </a:xfrm>
          <a:prstGeom prst="rect">
            <a:avLst/>
          </a:prstGeom>
        </p:spPr>
      </p:pic>
      <p:pic>
        <p:nvPicPr>
          <p:cNvPr id="34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03" r="20003"/>
          <a:stretch/>
        </p:blipFill>
        <p:spPr>
          <a:xfrm>
            <a:off x="5870574" y="3717032"/>
            <a:ext cx="1509738" cy="1383289"/>
          </a:xfrm>
          <a:prstGeom prst="rect">
            <a:avLst/>
          </a:prstGeom>
        </p:spPr>
      </p:pic>
      <p:pic>
        <p:nvPicPr>
          <p:cNvPr id="35" name="34 Imagen" descr="Restauracion-Morroa-20180130-3.jpg"/>
          <p:cNvPicPr>
            <a:picLocks noChangeAspect="1"/>
          </p:cNvPicPr>
          <p:nvPr/>
        </p:nvPicPr>
        <p:blipFill>
          <a:blip r:embed="rId6" cstate="print"/>
          <a:srcRect l="7153" r="11004"/>
          <a:stretch>
            <a:fillRect/>
          </a:stretch>
        </p:blipFill>
        <p:spPr>
          <a:xfrm>
            <a:off x="7540313" y="3717032"/>
            <a:ext cx="1492984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43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403648" y="188640"/>
            <a:ext cx="7632848" cy="86409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s-EC" sz="2400" kern="0" dirty="0"/>
              <a:t>Modulo 6 y 7. Identificación de prácticas de MST </a:t>
            </a:r>
          </a:p>
          <a:p>
            <a:pPr algn="r"/>
            <a:r>
              <a:rPr lang="es-EC" sz="2400" kern="0" dirty="0"/>
              <a:t>e implementación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03322C-5344-4EBB-80DF-4014942C07C0}"/>
              </a:ext>
            </a:extLst>
          </p:cNvPr>
          <p:cNvSpPr txBox="1"/>
          <p:nvPr/>
        </p:nvSpPr>
        <p:spPr>
          <a:xfrm>
            <a:off x="3923928" y="2780928"/>
            <a:ext cx="24161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VIDEO</a:t>
            </a:r>
          </a:p>
          <a:p>
            <a:endParaRPr lang="es-CO" dirty="0"/>
          </a:p>
          <a:p>
            <a:r>
              <a:rPr lang="es-CO" dirty="0">
                <a:hlinkClick r:id="rId2" action="ppaction://hlinkfile"/>
              </a:rPr>
              <a:t>UPRA FAO 2018.mov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4813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957" y="980728"/>
            <a:ext cx="8156059" cy="344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653136"/>
            <a:ext cx="265747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653136"/>
            <a:ext cx="12573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581128"/>
            <a:ext cx="246697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1403648" y="188640"/>
            <a:ext cx="7632848" cy="86409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s-EC" sz="2400" kern="0" dirty="0"/>
              <a:t>Modulo 6 y 7. Identificación de prácticas de MST </a:t>
            </a:r>
          </a:p>
          <a:p>
            <a:pPr algn="r"/>
            <a:r>
              <a:rPr lang="es-EC" sz="2400" kern="0" dirty="0"/>
              <a:t>e implementación</a:t>
            </a:r>
          </a:p>
        </p:txBody>
      </p:sp>
    </p:spTree>
    <p:extLst>
      <p:ext uri="{BB962C8B-B14F-4D97-AF65-F5344CB8AC3E}">
        <p14:creationId xmlns:p14="http://schemas.microsoft.com/office/powerpoint/2010/main" val="318207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3 Imagen" descr="D:\Mis Documentos\Desktop\Silvopastura\Edwuin\IMG_7947.JPG">
            <a:extLst>
              <a:ext uri="{FF2B5EF4-FFF2-40B4-BE49-F238E27FC236}">
                <a16:creationId xmlns:a16="http://schemas.microsoft.com/office/drawing/2014/main" id="{77F40B1A-E7D1-4123-93EC-799F61AC5AC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5" t="29411"/>
          <a:stretch>
            <a:fillRect/>
          </a:stretch>
        </p:blipFill>
        <p:spPr bwMode="auto">
          <a:xfrm>
            <a:off x="2915816" y="764704"/>
            <a:ext cx="1467746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5 Imagen" descr="D:\Mis Documentos\Desktop\Julio Andrade\SAM_9835.JPG">
            <a:extLst>
              <a:ext uri="{FF2B5EF4-FFF2-40B4-BE49-F238E27FC236}">
                <a16:creationId xmlns:a16="http://schemas.microsoft.com/office/drawing/2014/main" id="{7E249775-4443-485C-BC4A-CD8A9F24CD3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49080"/>
            <a:ext cx="2016224" cy="13535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2">
            <a:extLst>
              <a:ext uri="{FF2B5EF4-FFF2-40B4-BE49-F238E27FC236}">
                <a16:creationId xmlns:a16="http://schemas.microsoft.com/office/drawing/2014/main" id="{EE56D38B-5F71-43B8-9943-6F6BD6D9FA72}"/>
              </a:ext>
            </a:extLst>
          </p:cNvPr>
          <p:cNvSpPr txBox="1"/>
          <p:nvPr/>
        </p:nvSpPr>
        <p:spPr>
          <a:xfrm>
            <a:off x="4427984" y="90872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Pastos mejorados</a:t>
            </a:r>
          </a:p>
        </p:txBody>
      </p:sp>
      <p:sp>
        <p:nvSpPr>
          <p:cNvPr id="8" name="CuadroTexto 2">
            <a:extLst>
              <a:ext uri="{FF2B5EF4-FFF2-40B4-BE49-F238E27FC236}">
                <a16:creationId xmlns:a16="http://schemas.microsoft.com/office/drawing/2014/main" id="{28F6AFD0-FA9A-4D13-AF59-138C5DD60F9E}"/>
              </a:ext>
            </a:extLst>
          </p:cNvPr>
          <p:cNvSpPr txBox="1"/>
          <p:nvPr/>
        </p:nvSpPr>
        <p:spPr>
          <a:xfrm>
            <a:off x="1115616" y="654659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</a:rPr>
              <a:t>Cosecha de agua</a:t>
            </a:r>
          </a:p>
        </p:txBody>
      </p:sp>
      <p:sp>
        <p:nvSpPr>
          <p:cNvPr id="9" name="CuadroTexto 2">
            <a:extLst>
              <a:ext uri="{FF2B5EF4-FFF2-40B4-BE49-F238E27FC236}">
                <a16:creationId xmlns:a16="http://schemas.microsoft.com/office/drawing/2014/main" id="{4FD7E45A-F584-45C8-AA5F-71A3340EFA92}"/>
              </a:ext>
            </a:extLst>
          </p:cNvPr>
          <p:cNvSpPr txBox="1"/>
          <p:nvPr/>
        </p:nvSpPr>
        <p:spPr>
          <a:xfrm>
            <a:off x="5652120" y="162880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Asociación de cultivos</a:t>
            </a:r>
          </a:p>
        </p:txBody>
      </p:sp>
      <p:pic>
        <p:nvPicPr>
          <p:cNvPr id="10" name="14 Imagen" descr="D:\Mis Documentos\Desktop\Julio Andrade\SAM_9855.JPG">
            <a:extLst>
              <a:ext uri="{FF2B5EF4-FFF2-40B4-BE49-F238E27FC236}">
                <a16:creationId xmlns:a16="http://schemas.microsoft.com/office/drawing/2014/main" id="{07DDB5AC-6368-4BB8-91D6-C6789971BD1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84784"/>
            <a:ext cx="1656184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1 Título"/>
          <p:cNvSpPr txBox="1">
            <a:spLocks/>
          </p:cNvSpPr>
          <p:nvPr/>
        </p:nvSpPr>
        <p:spPr>
          <a:xfrm>
            <a:off x="1511152" y="188640"/>
            <a:ext cx="7632848" cy="86409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s-EC" sz="2400" kern="0" dirty="0"/>
              <a:t>Modulo 6 y 7. Identificación de prácticas de MST </a:t>
            </a:r>
          </a:p>
          <a:p>
            <a:pPr algn="r"/>
            <a:r>
              <a:rPr lang="es-EC" sz="2400" kern="0" dirty="0"/>
              <a:t>e implementación</a:t>
            </a: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764704"/>
            <a:ext cx="246697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Imagen 5">
            <a:extLst>
              <a:ext uri="{FF2B5EF4-FFF2-40B4-BE49-F238E27FC236}">
                <a16:creationId xmlns:a16="http://schemas.microsoft.com/office/drawing/2014/main" id="{658E5973-3635-4D92-9D49-D0879750D1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2708920"/>
            <a:ext cx="1728192" cy="1296144"/>
          </a:xfrm>
          <a:prstGeom prst="rect">
            <a:avLst/>
          </a:prstGeom>
        </p:spPr>
      </p:pic>
      <p:sp>
        <p:nvSpPr>
          <p:cNvPr id="16" name="CuadroTexto 2">
            <a:extLst>
              <a:ext uri="{FF2B5EF4-FFF2-40B4-BE49-F238E27FC236}">
                <a16:creationId xmlns:a16="http://schemas.microsoft.com/office/drawing/2014/main" id="{FFE4D4D7-1D54-434E-B653-F562307D1E43}"/>
              </a:ext>
            </a:extLst>
          </p:cNvPr>
          <p:cNvSpPr txBox="1"/>
          <p:nvPr/>
        </p:nvSpPr>
        <p:spPr>
          <a:xfrm>
            <a:off x="6300192" y="2996952"/>
            <a:ext cx="176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Cercas vivas</a:t>
            </a:r>
          </a:p>
        </p:txBody>
      </p:sp>
      <p:sp>
        <p:nvSpPr>
          <p:cNvPr id="17" name="CuadroTexto 2">
            <a:extLst>
              <a:ext uri="{FF2B5EF4-FFF2-40B4-BE49-F238E27FC236}">
                <a16:creationId xmlns:a16="http://schemas.microsoft.com/office/drawing/2014/main" id="{56626B0D-DA82-487B-B493-4992DCD0B23A}"/>
              </a:ext>
            </a:extLst>
          </p:cNvPr>
          <p:cNvSpPr txBox="1"/>
          <p:nvPr/>
        </p:nvSpPr>
        <p:spPr>
          <a:xfrm>
            <a:off x="4458964" y="1196752"/>
            <a:ext cx="176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Pasto de corte</a:t>
            </a:r>
          </a:p>
        </p:txBody>
      </p:sp>
      <p:pic>
        <p:nvPicPr>
          <p:cNvPr id="18" name="Imagen 3">
            <a:extLst>
              <a:ext uri="{FF2B5EF4-FFF2-40B4-BE49-F238E27FC236}">
                <a16:creationId xmlns:a16="http://schemas.microsoft.com/office/drawing/2014/main" id="{E4721702-3841-4F2B-AA0B-FA82D64A0C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80928"/>
            <a:ext cx="1257957" cy="1677276"/>
          </a:xfrm>
          <a:prstGeom prst="rect">
            <a:avLst/>
          </a:prstGeom>
        </p:spPr>
      </p:pic>
      <p:sp>
        <p:nvSpPr>
          <p:cNvPr id="19" name="CuadroTexto 2">
            <a:extLst>
              <a:ext uri="{FF2B5EF4-FFF2-40B4-BE49-F238E27FC236}">
                <a16:creationId xmlns:a16="http://schemas.microsoft.com/office/drawing/2014/main" id="{AA8F132F-1598-4C42-B90B-712BA0F51206}"/>
              </a:ext>
            </a:extLst>
          </p:cNvPr>
          <p:cNvSpPr txBox="1"/>
          <p:nvPr/>
        </p:nvSpPr>
        <p:spPr>
          <a:xfrm>
            <a:off x="1907704" y="292494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Introducción de árboles</a:t>
            </a:r>
          </a:p>
        </p:txBody>
      </p:sp>
      <p:pic>
        <p:nvPicPr>
          <p:cNvPr id="20" name="Imagen 2">
            <a:extLst>
              <a:ext uri="{FF2B5EF4-FFF2-40B4-BE49-F238E27FC236}">
                <a16:creationId xmlns:a16="http://schemas.microsoft.com/office/drawing/2014/main" id="{1971FD8D-A6C9-4D31-8123-7B4326B1616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79" b="19730"/>
          <a:stretch/>
        </p:blipFill>
        <p:spPr>
          <a:xfrm>
            <a:off x="5764299" y="3933056"/>
            <a:ext cx="1850597" cy="1440160"/>
          </a:xfrm>
          <a:prstGeom prst="rect">
            <a:avLst/>
          </a:prstGeom>
        </p:spPr>
      </p:pic>
      <p:sp>
        <p:nvSpPr>
          <p:cNvPr id="21" name="CuadroTexto 2">
            <a:extLst>
              <a:ext uri="{FF2B5EF4-FFF2-40B4-BE49-F238E27FC236}">
                <a16:creationId xmlns:a16="http://schemas.microsoft.com/office/drawing/2014/main" id="{796945C0-23D3-4ACD-B4C0-6D5E12D9D42D}"/>
              </a:ext>
            </a:extLst>
          </p:cNvPr>
          <p:cNvSpPr txBox="1"/>
          <p:nvPr/>
        </p:nvSpPr>
        <p:spPr>
          <a:xfrm>
            <a:off x="7596336" y="4005064"/>
            <a:ext cx="1421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Manejo </a:t>
            </a:r>
            <a:r>
              <a:rPr lang="es-CO" dirty="0" err="1"/>
              <a:t>silvopastoril</a:t>
            </a:r>
            <a:endParaRPr lang="es-CO" dirty="0"/>
          </a:p>
        </p:txBody>
      </p:sp>
      <p:pic>
        <p:nvPicPr>
          <p:cNvPr id="22" name="Imagen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6" r="44215" b="22128"/>
          <a:stretch/>
        </p:blipFill>
        <p:spPr>
          <a:xfrm>
            <a:off x="3059832" y="4918556"/>
            <a:ext cx="1800200" cy="1477225"/>
          </a:xfrm>
          <a:prstGeom prst="rect">
            <a:avLst/>
          </a:prstGeom>
        </p:spPr>
      </p:pic>
      <p:sp>
        <p:nvSpPr>
          <p:cNvPr id="23" name="CuadroTexto 2"/>
          <p:cNvSpPr txBox="1"/>
          <p:nvPr/>
        </p:nvSpPr>
        <p:spPr>
          <a:xfrm>
            <a:off x="4932040" y="5373216"/>
            <a:ext cx="161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Obras biomecánicas</a:t>
            </a:r>
          </a:p>
        </p:txBody>
      </p:sp>
      <p:sp>
        <p:nvSpPr>
          <p:cNvPr id="24" name="CuadroTexto 2">
            <a:extLst>
              <a:ext uri="{FF2B5EF4-FFF2-40B4-BE49-F238E27FC236}">
                <a16:creationId xmlns:a16="http://schemas.microsoft.com/office/drawing/2014/main" id="{AA8F132F-1598-4C42-B90B-712BA0F51206}"/>
              </a:ext>
            </a:extLst>
          </p:cNvPr>
          <p:cNvSpPr txBox="1"/>
          <p:nvPr/>
        </p:nvSpPr>
        <p:spPr>
          <a:xfrm>
            <a:off x="3635896" y="4078813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Cosecha de agua</a:t>
            </a:r>
          </a:p>
        </p:txBody>
      </p:sp>
    </p:spTree>
    <p:extLst>
      <p:ext uri="{BB962C8B-B14F-4D97-AF65-F5344CB8AC3E}">
        <p14:creationId xmlns:p14="http://schemas.microsoft.com/office/powerpoint/2010/main" val="3920640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627784" y="260648"/>
            <a:ext cx="6408712" cy="43204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>
              <a:lnSpc>
                <a:spcPct val="107000"/>
              </a:lnSpc>
              <a:spcAft>
                <a:spcPts val="0"/>
              </a:spcAft>
            </a:pPr>
            <a:r>
              <a:rPr lang="es-EC" sz="2400" kern="0" dirty="0"/>
              <a:t>Modulo 7. Implementación y replica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en-GB" dirty="0"/>
          </a:p>
          <a:p>
            <a:pPr algn="r"/>
            <a:endParaRPr lang="es-EC" sz="2400" kern="0" dirty="0"/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4AC02903-AF59-4842-B3F8-800F37F78B54}"/>
              </a:ext>
            </a:extLst>
          </p:cNvPr>
          <p:cNvSpPr txBox="1"/>
          <p:nvPr/>
        </p:nvSpPr>
        <p:spPr>
          <a:xfrm>
            <a:off x="395536" y="4581128"/>
            <a:ext cx="84249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O" b="1" dirty="0">
                <a:latin typeface="Calibri" panose="020F0502020204030204" pitchFamily="34" charset="0"/>
                <a:cs typeface="Calibri" panose="020F0502020204030204" pitchFamily="34" charset="0"/>
              </a:rPr>
              <a:t>Estrategia para la réplica: </a:t>
            </a:r>
          </a:p>
          <a:p>
            <a:pPr>
              <a:spcAft>
                <a:spcPts val="600"/>
              </a:spcAft>
            </a:pPr>
            <a:r>
              <a:rPr lang="es-CO" dirty="0">
                <a:latin typeface="Calibri" panose="020F0502020204030204" pitchFamily="34" charset="0"/>
                <a:cs typeface="Calibri" panose="020F0502020204030204" pitchFamily="34" charset="0"/>
              </a:rPr>
              <a:t>- Los resultados obtenidos permitirán demostrar la efectividad de algunas prácticas y proponer cambiar otras, durante el tiempo restante de los proyectos en curso.</a:t>
            </a:r>
          </a:p>
          <a:p>
            <a:pPr>
              <a:spcAft>
                <a:spcPts val="600"/>
              </a:spcAft>
            </a:pPr>
            <a:r>
              <a:rPr lang="es-CO" dirty="0">
                <a:latin typeface="Calibri" panose="020F0502020204030204" pitchFamily="34" charset="0"/>
                <a:cs typeface="Calibri" panose="020F0502020204030204" pitchFamily="34" charset="0"/>
              </a:rPr>
              <a:t>- Al recibir capacitación y contar con indicadores, los proyectos que están en curso podrán implementar de manera adecuada las prácticas de MST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" y="908720"/>
            <a:ext cx="8688263" cy="356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08341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4 Grupo"/>
          <p:cNvGrpSpPr/>
          <p:nvPr/>
        </p:nvGrpSpPr>
        <p:grpSpPr>
          <a:xfrm>
            <a:off x="27335" y="997436"/>
            <a:ext cx="8993382" cy="5924073"/>
            <a:chOff x="-45371" y="642812"/>
            <a:chExt cx="8907048" cy="6302751"/>
          </a:xfrm>
        </p:grpSpPr>
        <p:sp>
          <p:nvSpPr>
            <p:cNvPr id="7" name="12 CuadroTexto"/>
            <p:cNvSpPr txBox="1"/>
            <p:nvPr/>
          </p:nvSpPr>
          <p:spPr>
            <a:xfrm>
              <a:off x="5225781" y="642812"/>
              <a:ext cx="3635896" cy="62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D9A78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Integración del MST en Procesos de toma de decisión </a:t>
              </a:r>
            </a:p>
          </p:txBody>
        </p:sp>
        <p:grpSp>
          <p:nvGrpSpPr>
            <p:cNvPr id="8" name="43 Grupo"/>
            <p:cNvGrpSpPr/>
            <p:nvPr/>
          </p:nvGrpSpPr>
          <p:grpSpPr>
            <a:xfrm>
              <a:off x="-45371" y="1647757"/>
              <a:ext cx="8716696" cy="5297806"/>
              <a:chOff x="-45371" y="1647757"/>
              <a:chExt cx="8716696" cy="5297806"/>
            </a:xfrm>
          </p:grpSpPr>
          <p:sp>
            <p:nvSpPr>
              <p:cNvPr id="9" name="11 CuadroTexto"/>
              <p:cNvSpPr txBox="1"/>
              <p:nvPr/>
            </p:nvSpPr>
            <p:spPr>
              <a:xfrm>
                <a:off x="-22544" y="5373802"/>
                <a:ext cx="4166996" cy="1571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C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9A78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Barreras para implementar y ampliar buenas prácticas MST: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9A78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Desarticulación de políticas;  no se evalúa la degradación de tierras, débil del enfoque de MST...</a:t>
                </a:r>
                <a:endParaRPr kumimoji="0" lang="es-EC" b="0" i="0" u="none" strike="noStrike" kern="1200" cap="none" spc="0" normalizeH="0" baseline="0" noProof="0" dirty="0">
                  <a:ln>
                    <a:noFill/>
                  </a:ln>
                  <a:solidFill>
                    <a:srgbClr val="1D9A78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42 Grupo"/>
              <p:cNvGrpSpPr/>
              <p:nvPr/>
            </p:nvGrpSpPr>
            <p:grpSpPr>
              <a:xfrm>
                <a:off x="-45371" y="1647757"/>
                <a:ext cx="8716696" cy="4138397"/>
                <a:chOff x="-45371" y="1647757"/>
                <a:chExt cx="8716696" cy="4138397"/>
              </a:xfrm>
            </p:grpSpPr>
            <p:sp>
              <p:nvSpPr>
                <p:cNvPr id="11" name="30 CuadroTexto"/>
                <p:cNvSpPr txBox="1"/>
                <p:nvPr/>
              </p:nvSpPr>
              <p:spPr>
                <a:xfrm>
                  <a:off x="-45371" y="1647757"/>
                  <a:ext cx="3055906" cy="892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9A78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CO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D9A78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Objetivos y actividades para superar barreras </a:t>
                  </a:r>
                </a:p>
              </p:txBody>
            </p:sp>
            <p:grpSp>
              <p:nvGrpSpPr>
                <p:cNvPr id="12" name="40 Grupo"/>
                <p:cNvGrpSpPr/>
                <p:nvPr/>
              </p:nvGrpSpPr>
              <p:grpSpPr>
                <a:xfrm>
                  <a:off x="1112005" y="3013030"/>
                  <a:ext cx="7559320" cy="2773124"/>
                  <a:chOff x="1112005" y="3013030"/>
                  <a:chExt cx="7559320" cy="2773124"/>
                </a:xfrm>
              </p:grpSpPr>
              <p:sp>
                <p:nvSpPr>
                  <p:cNvPr id="14" name="7 CuadroTexto"/>
                  <p:cNvSpPr txBox="1"/>
                  <p:nvPr/>
                </p:nvSpPr>
                <p:spPr>
                  <a:xfrm>
                    <a:off x="1507487" y="4698471"/>
                    <a:ext cx="2520280" cy="622155"/>
                  </a:xfrm>
                  <a:prstGeom prst="rect">
                    <a:avLst/>
                  </a:prstGeom>
                  <a:noFill/>
                  <a:ln>
                    <a:solidFill>
                      <a:schemeClr val="accent3">
                        <a:lumMod val="50000"/>
                      </a:schemeClr>
                    </a:solidFill>
                    <a:prstDash val="sysDash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C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9A7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Evaluación de la degradación de la tierra</a:t>
                    </a:r>
                  </a:p>
                </p:txBody>
              </p:sp>
              <p:sp>
                <p:nvSpPr>
                  <p:cNvPr id="18" name="23 CuadroTexto"/>
                  <p:cNvSpPr txBox="1"/>
                  <p:nvPr/>
                </p:nvSpPr>
                <p:spPr>
                  <a:xfrm>
                    <a:off x="1112005" y="3919304"/>
                    <a:ext cx="3291875" cy="622155"/>
                  </a:xfrm>
                  <a:prstGeom prst="rect">
                    <a:avLst/>
                  </a:prstGeom>
                  <a:noFill/>
                  <a:ln>
                    <a:solidFill>
                      <a:schemeClr val="accent3">
                        <a:lumMod val="50000"/>
                      </a:schemeClr>
                    </a:solidFill>
                    <a:prstDash val="sysDash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C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9A7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Investigación,  implementación y monitoreo de prácticas MST</a:t>
                    </a:r>
                  </a:p>
                </p:txBody>
              </p:sp>
              <p:sp>
                <p:nvSpPr>
                  <p:cNvPr id="19" name="24 CuadroTexto"/>
                  <p:cNvSpPr txBox="1"/>
                  <p:nvPr/>
                </p:nvSpPr>
                <p:spPr>
                  <a:xfrm>
                    <a:off x="5425684" y="4862824"/>
                    <a:ext cx="3245641" cy="9233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C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SOSTENIBILIDAD DEL PROCESO &amp; RÉPLICA DE BUENAS PRÁCTICAS MST</a:t>
                    </a:r>
                  </a:p>
                </p:txBody>
              </p:sp>
              <p:sp>
                <p:nvSpPr>
                  <p:cNvPr id="25" name="33 CuadroTexto"/>
                  <p:cNvSpPr txBox="1"/>
                  <p:nvPr/>
                </p:nvSpPr>
                <p:spPr>
                  <a:xfrm>
                    <a:off x="1792705" y="3013030"/>
                    <a:ext cx="2138615" cy="622155"/>
                  </a:xfrm>
                  <a:prstGeom prst="rect">
                    <a:avLst/>
                  </a:prstGeom>
                  <a:noFill/>
                  <a:ln>
                    <a:solidFill>
                      <a:schemeClr val="accent3">
                        <a:lumMod val="50000"/>
                      </a:schemeClr>
                    </a:solidFill>
                    <a:prstDash val="sysDash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C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9A78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Fortalecimiento de capacidades en el MST</a:t>
                    </a:r>
                  </a:p>
                </p:txBody>
              </p:sp>
            </p:grpSp>
          </p:grpSp>
        </p:grpSp>
      </p:grpSp>
      <p:sp>
        <p:nvSpPr>
          <p:cNvPr id="29" name="34 Flecha curvada hacia abajo"/>
          <p:cNvSpPr/>
          <p:nvPr/>
        </p:nvSpPr>
        <p:spPr>
          <a:xfrm rot="19531941">
            <a:off x="207876" y="2622096"/>
            <a:ext cx="5329494" cy="1045749"/>
          </a:xfrm>
          <a:prstGeom prst="curvedDownArrow">
            <a:avLst>
              <a:gd name="adj1" fmla="val 22495"/>
              <a:gd name="adj2" fmla="val 46738"/>
              <a:gd name="adj3" fmla="val 25852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2" name="Diagrama 31"/>
          <p:cNvGraphicFramePr/>
          <p:nvPr>
            <p:extLst>
              <p:ext uri="{D42A27DB-BD31-4B8C-83A1-F6EECF244321}">
                <p14:modId xmlns:p14="http://schemas.microsoft.com/office/powerpoint/2010/main" val="3370559154"/>
              </p:ext>
            </p:extLst>
          </p:nvPr>
        </p:nvGraphicFramePr>
        <p:xfrm>
          <a:off x="5101431" y="1424749"/>
          <a:ext cx="3919286" cy="3539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6" name="Flecha abajo 35"/>
          <p:cNvSpPr/>
          <p:nvPr/>
        </p:nvSpPr>
        <p:spPr>
          <a:xfrm>
            <a:off x="7039277" y="4581128"/>
            <a:ext cx="269027" cy="443715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842" y="5912635"/>
            <a:ext cx="1225158" cy="92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367288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022" y="5892698"/>
            <a:ext cx="1228740" cy="96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172" y="5898000"/>
            <a:ext cx="1142531" cy="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738" y="5898000"/>
            <a:ext cx="1190434" cy="93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1 Título">
            <a:extLst>
              <a:ext uri="{FF2B5EF4-FFF2-40B4-BE49-F238E27FC236}">
                <a16:creationId xmlns:a16="http://schemas.microsoft.com/office/drawing/2014/main" id="{EE6336E7-B346-47DA-8472-D7AF3B4093F4}"/>
              </a:ext>
            </a:extLst>
          </p:cNvPr>
          <p:cNvSpPr txBox="1">
            <a:spLocks/>
          </p:cNvSpPr>
          <p:nvPr/>
        </p:nvSpPr>
        <p:spPr>
          <a:xfrm>
            <a:off x="1854714" y="32800"/>
            <a:ext cx="7236296" cy="93610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0" cap="none" spc="0" normalizeH="0" baseline="0" noProof="0" dirty="0">
                <a:ln>
                  <a:noFill/>
                </a:ln>
                <a:solidFill>
                  <a:srgbClr val="ADBA4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Module 1 &amp; 5. </a:t>
            </a:r>
            <a:r>
              <a:rPr kumimoji="0" lang="es-EC" sz="2400" b="1" i="0" u="none" strike="noStrike" kern="0" cap="none" spc="0" normalizeH="0" baseline="0" noProof="0" dirty="0" err="1">
                <a:ln>
                  <a:noFill/>
                </a:ln>
                <a:solidFill>
                  <a:srgbClr val="ADBA4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Mainstreaming</a:t>
            </a:r>
            <a:r>
              <a:rPr kumimoji="0" lang="es-EC" sz="2400" b="1" i="0" u="none" strike="noStrike" kern="0" cap="none" spc="0" normalizeH="0" baseline="0" noProof="0" dirty="0">
                <a:ln>
                  <a:noFill/>
                </a:ln>
                <a:solidFill>
                  <a:srgbClr val="ADBA4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s-EC" sz="2400" b="1" i="0" u="none" strike="noStrike" kern="0" cap="none" spc="0" normalizeH="0" baseline="0" noProof="0" dirty="0" err="1">
                <a:ln>
                  <a:noFill/>
                </a:ln>
                <a:solidFill>
                  <a:srgbClr val="ADBA4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strategy</a:t>
            </a:r>
            <a:r>
              <a:rPr kumimoji="0" lang="es-EC" sz="2400" b="1" i="0" u="none" strike="noStrike" kern="0" cap="none" spc="0" normalizeH="0" baseline="0" noProof="0" dirty="0">
                <a:ln>
                  <a:noFill/>
                </a:ln>
                <a:solidFill>
                  <a:srgbClr val="ADBA4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and Territorial </a:t>
            </a:r>
            <a:r>
              <a:rPr kumimoji="0" lang="es-EC" sz="2400" b="1" i="0" u="none" strike="noStrike" kern="0" cap="none" spc="0" normalizeH="0" baseline="0" noProof="0" dirty="0" err="1">
                <a:ln>
                  <a:noFill/>
                </a:ln>
                <a:solidFill>
                  <a:srgbClr val="ADBA4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planning</a:t>
            </a:r>
            <a:r>
              <a:rPr kumimoji="0" lang="es-EC" sz="2400" b="1" i="0" u="none" strike="noStrike" kern="0" cap="none" spc="0" normalizeH="0" baseline="0" noProof="0" dirty="0">
                <a:ln>
                  <a:noFill/>
                </a:ln>
                <a:solidFill>
                  <a:srgbClr val="ADBA4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47605A1-3AAC-4F02-8E0D-DCDA9AB82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504" y="381736"/>
            <a:ext cx="2547288" cy="167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65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1907704" y="260648"/>
            <a:ext cx="7236296" cy="432048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2400" b="1" dirty="0">
                <a:solidFill>
                  <a:srgbClr val="ADBA4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Objectives of the project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CE61E8E-9EB1-4DD4-9E02-FA7F58463786}"/>
              </a:ext>
            </a:extLst>
          </p:cNvPr>
          <p:cNvSpPr txBox="1"/>
          <p:nvPr/>
        </p:nvSpPr>
        <p:spPr>
          <a:xfrm>
            <a:off x="5065731" y="709276"/>
            <a:ext cx="40679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Los objetivos superiores del Proyecto son: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O" sz="1600" dirty="0"/>
              <a:t>Sensibilizar sobre los procesos, causas e impactos de la DDT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O" sz="1600" dirty="0"/>
              <a:t>Implementar y compatibilizar la metodología y herramientas LADA-WOCAT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O" sz="1600" dirty="0"/>
              <a:t>Incidir sobre los instrumentos de planificación rural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O" sz="1600" dirty="0"/>
              <a:t>Empoderar a las instituciones estatales sobre el enfoque de MST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8A3FB301-0390-45B2-99AD-F5D38F785F1A}"/>
              </a:ext>
            </a:extLst>
          </p:cNvPr>
          <p:cNvGrpSpPr/>
          <p:nvPr/>
        </p:nvGrpSpPr>
        <p:grpSpPr>
          <a:xfrm>
            <a:off x="-1044624" y="476672"/>
            <a:ext cx="9566357" cy="6065723"/>
            <a:chOff x="1524000" y="521607"/>
            <a:chExt cx="9818450" cy="6113117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467A1DF1-DC83-456B-84CF-A920938A4118}"/>
                </a:ext>
              </a:extLst>
            </p:cNvPr>
            <p:cNvGrpSpPr/>
            <p:nvPr/>
          </p:nvGrpSpPr>
          <p:grpSpPr>
            <a:xfrm>
              <a:off x="1524000" y="521607"/>
              <a:ext cx="9818450" cy="6113117"/>
              <a:chOff x="323527" y="715618"/>
              <a:chExt cx="9790274" cy="6113117"/>
            </a:xfrm>
          </p:grpSpPr>
          <p:graphicFrame>
            <p:nvGraphicFramePr>
              <p:cNvPr id="21" name="Diagrama 20">
                <a:extLst>
                  <a:ext uri="{FF2B5EF4-FFF2-40B4-BE49-F238E27FC236}">
                    <a16:creationId xmlns:a16="http://schemas.microsoft.com/office/drawing/2014/main" id="{76CE1741-4B3C-463E-8B6D-1EFE13B6731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24915354"/>
                  </p:ext>
                </p:extLst>
              </p:nvPr>
            </p:nvGraphicFramePr>
            <p:xfrm>
              <a:off x="323527" y="715618"/>
              <a:ext cx="7617837" cy="524126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graphicFrame>
            <p:nvGraphicFramePr>
              <p:cNvPr id="22" name="Diagrama 21">
                <a:extLst>
                  <a:ext uri="{FF2B5EF4-FFF2-40B4-BE49-F238E27FC236}">
                    <a16:creationId xmlns:a16="http://schemas.microsoft.com/office/drawing/2014/main" id="{22A492C0-8261-400A-8E58-DA380655CE1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059623728"/>
                  </p:ext>
                </p:extLst>
              </p:nvPr>
            </p:nvGraphicFramePr>
            <p:xfrm>
              <a:off x="4590704" y="3038622"/>
              <a:ext cx="5523097" cy="356093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  <p:sp>
            <p:nvSpPr>
              <p:cNvPr id="23" name="Flecha: a la derecha 22">
                <a:extLst>
                  <a:ext uri="{FF2B5EF4-FFF2-40B4-BE49-F238E27FC236}">
                    <a16:creationId xmlns:a16="http://schemas.microsoft.com/office/drawing/2014/main" id="{1F3E1B70-AFE6-480F-BA2E-F5B5E61904D0}"/>
                  </a:ext>
                </a:extLst>
              </p:cNvPr>
              <p:cNvSpPr/>
              <p:nvPr/>
            </p:nvSpPr>
            <p:spPr>
              <a:xfrm>
                <a:off x="5537936" y="5076417"/>
                <a:ext cx="546232" cy="368807"/>
              </a:xfrm>
              <a:prstGeom prst="rightArrow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4" name="Picture 4" descr="http://ciatblogs.cgiar.org/knowledgemanagement/files/2014/02/logo_upra.jpg">
                <a:extLst>
                  <a:ext uri="{FF2B5EF4-FFF2-40B4-BE49-F238E27FC236}">
                    <a16:creationId xmlns:a16="http://schemas.microsoft.com/office/drawing/2014/main" id="{42D9BF73-8CF9-4D62-8DB2-D495C6536D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4498" y="5629601"/>
                <a:ext cx="1343639" cy="644785"/>
              </a:xfrm>
              <a:prstGeom prst="rect">
                <a:avLst/>
              </a:prstGeom>
              <a:noFill/>
              <a:ln w="9525">
                <a:solidFill>
                  <a:srgbClr val="9BBB59">
                    <a:lumMod val="60000"/>
                    <a:lumOff val="40000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Flecha: a la izquierda y derecha 24">
                <a:extLst>
                  <a:ext uri="{FF2B5EF4-FFF2-40B4-BE49-F238E27FC236}">
                    <a16:creationId xmlns:a16="http://schemas.microsoft.com/office/drawing/2014/main" id="{4612AA32-0221-4B31-85BA-964341EAD814}"/>
                  </a:ext>
                </a:extLst>
              </p:cNvPr>
              <p:cNvSpPr/>
              <p:nvPr/>
            </p:nvSpPr>
            <p:spPr>
              <a:xfrm>
                <a:off x="5627206" y="6183658"/>
                <a:ext cx="1509029" cy="413694"/>
              </a:xfrm>
              <a:prstGeom prst="leftRightArrow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Monitoreo</a:t>
                </a:r>
              </a:p>
            </p:txBody>
          </p:sp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D003708A-6146-48C6-B973-BF7886B913F1}"/>
                  </a:ext>
                </a:extLst>
              </p:cNvPr>
              <p:cNvSpPr txBox="1"/>
              <p:nvPr/>
            </p:nvSpPr>
            <p:spPr>
              <a:xfrm>
                <a:off x="3371310" y="6210252"/>
                <a:ext cx="1611339" cy="46166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</a:rPr>
                  <a:t>SIPRA, SIAC</a:t>
                </a:r>
              </a:p>
            </p:txBody>
          </p:sp>
          <p:pic>
            <p:nvPicPr>
              <p:cNvPr id="27" name="Picture 2" descr="Ministerio de Ambiente y Desarrollo Sostenible de la República de Colombia">
                <a:extLst>
                  <a:ext uri="{FF2B5EF4-FFF2-40B4-BE49-F238E27FC236}">
                    <a16:creationId xmlns:a16="http://schemas.microsoft.com/office/drawing/2014/main" id="{37686B5E-BA10-4F6D-A83C-B59215F50B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008883" y="6180663"/>
                <a:ext cx="2016224" cy="6480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8" name="Conector recto de flecha 27">
                <a:extLst>
                  <a:ext uri="{FF2B5EF4-FFF2-40B4-BE49-F238E27FC236}">
                    <a16:creationId xmlns:a16="http://schemas.microsoft.com/office/drawing/2014/main" id="{36463026-1145-47DC-97AD-8E6A319037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874384" y="6180663"/>
                <a:ext cx="427289" cy="277232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9" name="Conector recto de flecha 28">
                <a:extLst>
                  <a:ext uri="{FF2B5EF4-FFF2-40B4-BE49-F238E27FC236}">
                    <a16:creationId xmlns:a16="http://schemas.microsoft.com/office/drawing/2014/main" id="{4498903E-6935-4589-BCD1-FA7F6AA690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5646" y="6480409"/>
                <a:ext cx="544894" cy="116943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tailEnd type="triangle"/>
              </a:ln>
              <a:effectLst/>
            </p:spPr>
          </p:cxn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F7D729B0-8F24-4DEA-9BEB-2644249BD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943664" y="5642940"/>
              <a:ext cx="939283" cy="370346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9ACE75BC-CDC8-43C5-BB1B-0D4AC039F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33341" r="21404" b="86897"/>
            <a:stretch/>
          </p:blipFill>
          <p:spPr>
            <a:xfrm>
              <a:off x="8910099" y="5126990"/>
              <a:ext cx="1032958" cy="30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2745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EA8D7-D13B-4526-814B-32FFE30B99E5}"/>
              </a:ext>
            </a:extLst>
          </p:cNvPr>
          <p:cNvSpPr txBox="1">
            <a:spLocks/>
          </p:cNvSpPr>
          <p:nvPr/>
        </p:nvSpPr>
        <p:spPr>
          <a:xfrm>
            <a:off x="0" y="13435"/>
            <a:ext cx="9094574" cy="64774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Objetivos </a:t>
            </a:r>
            <a:r>
              <a:rPr kumimoji="0" lang="es-EC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mainstreaming</a:t>
            </a: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DS-SLM </a:t>
            </a: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COLOMBIA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983243077"/>
              </p:ext>
            </p:extLst>
          </p:nvPr>
        </p:nvGraphicFramePr>
        <p:xfrm>
          <a:off x="154546" y="965915"/>
          <a:ext cx="8757634" cy="5409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965073" y="5494708"/>
            <a:ext cx="5164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1D9A78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Times New Roman" pitchFamily="18" charset="0"/>
              </a:rPr>
              <a:t>Colombia: articulados al proyecto DS-SLM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141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046027682"/>
              </p:ext>
            </p:extLst>
          </p:nvPr>
        </p:nvGraphicFramePr>
        <p:xfrm>
          <a:off x="2597340" y="843929"/>
          <a:ext cx="4422932" cy="597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3" name="44 Conector recto">
            <a:extLst>
              <a:ext uri="{FF2B5EF4-FFF2-40B4-BE49-F238E27FC236}">
                <a16:creationId xmlns:a16="http://schemas.microsoft.com/office/drawing/2014/main" id="{E5BC4C4E-6591-4E67-A805-7CF66935A4E4}"/>
              </a:ext>
            </a:extLst>
          </p:cNvPr>
          <p:cNvCxnSpPr>
            <a:cxnSpLocks/>
          </p:cNvCxnSpPr>
          <p:nvPr/>
        </p:nvCxnSpPr>
        <p:spPr>
          <a:xfrm>
            <a:off x="5703" y="1072434"/>
            <a:ext cx="9155661" cy="1208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44 Conector recto">
            <a:extLst>
              <a:ext uri="{FF2B5EF4-FFF2-40B4-BE49-F238E27FC236}">
                <a16:creationId xmlns:a16="http://schemas.microsoft.com/office/drawing/2014/main" id="{E5BC4C4E-6591-4E67-A805-7CF66935A4E4}"/>
              </a:ext>
            </a:extLst>
          </p:cNvPr>
          <p:cNvCxnSpPr>
            <a:cxnSpLocks/>
          </p:cNvCxnSpPr>
          <p:nvPr/>
        </p:nvCxnSpPr>
        <p:spPr>
          <a:xfrm>
            <a:off x="2174789" y="2999833"/>
            <a:ext cx="1950891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4 Conector recto">
            <a:extLst>
              <a:ext uri="{FF2B5EF4-FFF2-40B4-BE49-F238E27FC236}">
                <a16:creationId xmlns:a16="http://schemas.microsoft.com/office/drawing/2014/main" id="{E5BC4C4E-6591-4E67-A805-7CF66935A4E4}"/>
              </a:ext>
            </a:extLst>
          </p:cNvPr>
          <p:cNvCxnSpPr>
            <a:cxnSpLocks/>
          </p:cNvCxnSpPr>
          <p:nvPr/>
        </p:nvCxnSpPr>
        <p:spPr>
          <a:xfrm flipV="1">
            <a:off x="-11661" y="3938905"/>
            <a:ext cx="9144000" cy="832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44 Conector recto">
            <a:extLst>
              <a:ext uri="{FF2B5EF4-FFF2-40B4-BE49-F238E27FC236}">
                <a16:creationId xmlns:a16="http://schemas.microsoft.com/office/drawing/2014/main" id="{E5BC4C4E-6591-4E67-A805-7CF66935A4E4}"/>
              </a:ext>
            </a:extLst>
          </p:cNvPr>
          <p:cNvCxnSpPr>
            <a:cxnSpLocks/>
          </p:cNvCxnSpPr>
          <p:nvPr/>
        </p:nvCxnSpPr>
        <p:spPr>
          <a:xfrm>
            <a:off x="34463" y="4886224"/>
            <a:ext cx="9144000" cy="4785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1"/>
          <p:cNvSpPr txBox="1"/>
          <p:nvPr/>
        </p:nvSpPr>
        <p:spPr>
          <a:xfrm>
            <a:off x="111907" y="558316"/>
            <a:ext cx="1848855" cy="4645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33316" tIns="16658" rIns="33316" bIns="16658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Instrumentos Sector agropecuario </a:t>
            </a:r>
          </a:p>
        </p:txBody>
      </p:sp>
      <p:sp>
        <p:nvSpPr>
          <p:cNvPr id="8" name="Flecha abajo 7"/>
          <p:cNvSpPr/>
          <p:nvPr/>
        </p:nvSpPr>
        <p:spPr>
          <a:xfrm>
            <a:off x="1822000" y="1153805"/>
            <a:ext cx="445233" cy="5317953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wordArtVert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Financieros </a:t>
            </a:r>
          </a:p>
        </p:txBody>
      </p:sp>
      <p:sp>
        <p:nvSpPr>
          <p:cNvPr id="9" name="Flecha abajo 8"/>
          <p:cNvSpPr/>
          <p:nvPr/>
        </p:nvSpPr>
        <p:spPr>
          <a:xfrm>
            <a:off x="7353796" y="1313024"/>
            <a:ext cx="445233" cy="5143452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wordArtVert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Financieros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9086" y="1112642"/>
            <a:ext cx="2099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 Ordenamiento 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productivo (2)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 de adecuación tierras (1)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 ciencia &amp; tecnología (2)</a:t>
            </a: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Planes agropecuarios/ sectores</a:t>
            </a: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260109" y="1155563"/>
            <a:ext cx="23838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 Biodiversidad (2)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 Recurso hídrico (3)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 Cambio climático (5)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Gestión integral del suelo (1)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Desertificación y lucha contra la sequia (1)</a:t>
            </a:r>
          </a:p>
        </p:txBody>
      </p:sp>
      <p:sp>
        <p:nvSpPr>
          <p:cNvPr id="12" name="CuadroTexto 61"/>
          <p:cNvSpPr txBox="1"/>
          <p:nvPr/>
        </p:nvSpPr>
        <p:spPr>
          <a:xfrm>
            <a:off x="2518746" y="566216"/>
            <a:ext cx="1832398" cy="4645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3316" tIns="16658" rIns="33316" bIns="16658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Instrumentos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Sector Ambiental</a:t>
            </a:r>
          </a:p>
        </p:txBody>
      </p:sp>
      <p:cxnSp>
        <p:nvCxnSpPr>
          <p:cNvPr id="17" name="44 Conector recto">
            <a:extLst>
              <a:ext uri="{FF2B5EF4-FFF2-40B4-BE49-F238E27FC236}">
                <a16:creationId xmlns:a16="http://schemas.microsoft.com/office/drawing/2014/main" id="{E5BC4C4E-6591-4E67-A805-7CF66935A4E4}"/>
              </a:ext>
            </a:extLst>
          </p:cNvPr>
          <p:cNvCxnSpPr>
            <a:cxnSpLocks/>
          </p:cNvCxnSpPr>
          <p:nvPr/>
        </p:nvCxnSpPr>
        <p:spPr>
          <a:xfrm>
            <a:off x="0" y="5841970"/>
            <a:ext cx="9212926" cy="1568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ángulo 20"/>
          <p:cNvSpPr/>
          <p:nvPr/>
        </p:nvSpPr>
        <p:spPr>
          <a:xfrm>
            <a:off x="14666" y="5112331"/>
            <a:ext cx="18073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 agropecuario &amp; Rural: Postconflicto: (3)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Planes ZIDRES (1)</a:t>
            </a: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44 Conector recto">
            <a:extLst>
              <a:ext uri="{FF2B5EF4-FFF2-40B4-BE49-F238E27FC236}">
                <a16:creationId xmlns:a16="http://schemas.microsoft.com/office/drawing/2014/main" id="{E5BC4C4E-6591-4E67-A805-7CF66935A4E4}"/>
              </a:ext>
            </a:extLst>
          </p:cNvPr>
          <p:cNvCxnSpPr>
            <a:cxnSpLocks/>
          </p:cNvCxnSpPr>
          <p:nvPr/>
        </p:nvCxnSpPr>
        <p:spPr>
          <a:xfrm>
            <a:off x="16971" y="6801832"/>
            <a:ext cx="9155661" cy="2125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ángulo 22"/>
          <p:cNvSpPr/>
          <p:nvPr/>
        </p:nvSpPr>
        <p:spPr>
          <a:xfrm>
            <a:off x="-16864" y="4186057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Planes ordenamiento Productivo (1)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14666" y="2377401"/>
            <a:ext cx="199760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Planes de Transferencia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Planes de competitividad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Proyectos integrales  desarrollo agropecuario (3)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2388108" y="2111313"/>
            <a:ext cx="144615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POMCA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Planes adaptación Planes de manejo de AP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Planes de Adaptación &amp; mitigación al CC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Planes sectoriales CC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2291409" y="4222944"/>
            <a:ext cx="12754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Planes de manejo AP </a:t>
            </a: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6619203" y="536151"/>
            <a:ext cx="1877437" cy="30777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Alta jerarquía jurídica 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6114674" y="868723"/>
            <a:ext cx="1175965" cy="19522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33316" tIns="16658" rIns="33316" bIns="16658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 Desarrollo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7940191" y="875726"/>
            <a:ext cx="1088314" cy="19522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33316" tIns="16658" rIns="33316" bIns="16658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O. Territorial 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6467388" y="1153805"/>
            <a:ext cx="8279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PND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8156378" y="1220034"/>
            <a:ext cx="8279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PGOT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6197394" y="2300936"/>
            <a:ext cx="1313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Componente regional PND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6374278" y="4252396"/>
            <a:ext cx="8279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PDD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8101523" y="4218348"/>
            <a:ext cx="8279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7821420" y="2300937"/>
            <a:ext cx="1182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Componente regional PGOT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6557662" y="5975409"/>
            <a:ext cx="8279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PDM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8268792" y="5849811"/>
            <a:ext cx="82792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EOT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PBOT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6971627" y="6406873"/>
            <a:ext cx="1473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Planes de Vida &amp; territorios colectivos </a:t>
            </a:r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280EA8D7-D13B-4526-814B-32FFE30B99E5}"/>
              </a:ext>
            </a:extLst>
          </p:cNvPr>
          <p:cNvSpPr txBox="1">
            <a:spLocks/>
          </p:cNvSpPr>
          <p:nvPr/>
        </p:nvSpPr>
        <p:spPr>
          <a:xfrm>
            <a:off x="-11661" y="16673"/>
            <a:ext cx="9144000" cy="49860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 de Acción -  </a:t>
            </a: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objetivo de integración 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3489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EA8D7-D13B-4526-814B-32FFE30B99E5}"/>
              </a:ext>
            </a:extLst>
          </p:cNvPr>
          <p:cNvSpPr txBox="1">
            <a:spLocks/>
          </p:cNvSpPr>
          <p:nvPr/>
        </p:nvSpPr>
        <p:spPr>
          <a:xfrm>
            <a:off x="0" y="13435"/>
            <a:ext cx="9143999" cy="64774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4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Instrumentos de política y planificación sectorial priorizados 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5" y="810412"/>
            <a:ext cx="9138816" cy="3770716"/>
          </a:xfrm>
          <a:prstGeom prst="rect">
            <a:avLst/>
          </a:pr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101696827"/>
              </p:ext>
            </p:extLst>
          </p:nvPr>
        </p:nvGraphicFramePr>
        <p:xfrm>
          <a:off x="945293" y="4730357"/>
          <a:ext cx="7547918" cy="2114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46767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/>
          </p:nvPr>
        </p:nvGraphicFramePr>
        <p:xfrm>
          <a:off x="1" y="0"/>
          <a:ext cx="9144000" cy="6735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9">
            <a:extLst>
              <a:ext uri="{FF2B5EF4-FFF2-40B4-BE49-F238E27FC236}">
                <a16:creationId xmlns:a16="http://schemas.microsoft.com/office/drawing/2014/main" id="{8DCA1E78-5572-41C7-B76B-AF7C142B31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77" y="939114"/>
            <a:ext cx="1280635" cy="1510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F8F9AA7-C84C-4C0D-BDE7-95F10C427D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90" y="2591109"/>
            <a:ext cx="1316810" cy="1268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2" descr="Resultado de imagen para departamento de bolivar">
            <a:extLst>
              <a:ext uri="{FF2B5EF4-FFF2-40B4-BE49-F238E27FC236}">
                <a16:creationId xmlns:a16="http://schemas.microsoft.com/office/drawing/2014/main" id="{73769C3A-D836-42DC-8A5C-418BAA688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164" y="4085176"/>
            <a:ext cx="1341906" cy="1266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272CBA2-8C08-488E-A82C-571A5B1640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64" y="5576934"/>
            <a:ext cx="1376874" cy="986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11" name="Diagrama 10"/>
          <p:cNvGraphicFramePr/>
          <p:nvPr>
            <p:extLst/>
          </p:nvPr>
        </p:nvGraphicFramePr>
        <p:xfrm>
          <a:off x="5580112" y="745441"/>
          <a:ext cx="3352799" cy="3007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2" name="Título 1">
            <a:extLst>
              <a:ext uri="{FF2B5EF4-FFF2-40B4-BE49-F238E27FC236}">
                <a16:creationId xmlns:a16="http://schemas.microsoft.com/office/drawing/2014/main" id="{280EA8D7-D13B-4526-814B-32FFE30B99E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133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ESTRATEGIA DE INTEGRACIÓN Y ESCALAMIENTO</a:t>
            </a: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868144" y="4705038"/>
            <a:ext cx="82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GUIA EVALUACIÓN      LADA – WOCAT  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5328977" y="5782659"/>
            <a:ext cx="2163651" cy="830997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Réplica &amp; monitoreo de prácticas de MST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más allá del proyecto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410803" y="735423"/>
            <a:ext cx="1691415" cy="30777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Sector agropecuario </a:t>
            </a:r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1709689" y="2217385"/>
          <a:ext cx="2406116" cy="1696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16" name="Diagrama 15"/>
          <p:cNvGraphicFramePr/>
          <p:nvPr>
            <p:extLst/>
          </p:nvPr>
        </p:nvGraphicFramePr>
        <p:xfrm>
          <a:off x="1776832" y="4245981"/>
          <a:ext cx="2655125" cy="1696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sp>
        <p:nvSpPr>
          <p:cNvPr id="6" name="CuadroTexto 5"/>
          <p:cNvSpPr txBox="1"/>
          <p:nvPr/>
        </p:nvSpPr>
        <p:spPr>
          <a:xfrm rot="2709129">
            <a:off x="3515492" y="2761369"/>
            <a:ext cx="3007901" cy="523220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Socialización, acompañamiento formulaciones y ajustes 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2065206" y="2063496"/>
            <a:ext cx="1499480" cy="30777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Sector ambiental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2215028" y="4032658"/>
            <a:ext cx="1852347" cy="30777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 territorial </a:t>
            </a:r>
          </a:p>
        </p:txBody>
      </p:sp>
    </p:spTree>
    <p:extLst>
      <p:ext uri="{BB962C8B-B14F-4D97-AF65-F5344CB8AC3E}">
        <p14:creationId xmlns:p14="http://schemas.microsoft.com/office/powerpoint/2010/main" val="2688322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dondear rectángulo de esquina del mismo lado 17"/>
          <p:cNvSpPr/>
          <p:nvPr/>
        </p:nvSpPr>
        <p:spPr>
          <a:xfrm rot="16200000">
            <a:off x="6725677" y="-339886"/>
            <a:ext cx="684000" cy="3280229"/>
          </a:xfrm>
          <a:prstGeom prst="round2SameRect">
            <a:avLst/>
          </a:prstGeom>
          <a:solidFill>
            <a:srgbClr val="2673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lIns="0" tIns="36000" rIns="0" bIns="36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600" b="1" dirty="0">
                <a:solidFill>
                  <a:schemeClr val="bg1"/>
                </a:solidFill>
              </a:rPr>
              <a:t>Frontera Agrícola Nacional</a:t>
            </a:r>
            <a:r>
              <a:rPr lang="es-CO" sz="1600" b="1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34DA9726-30B6-47FA-8230-7D42DEB83CBB}"/>
              </a:ext>
            </a:extLst>
          </p:cNvPr>
          <p:cNvGrpSpPr/>
          <p:nvPr/>
        </p:nvGrpSpPr>
        <p:grpSpPr>
          <a:xfrm>
            <a:off x="265461" y="3318725"/>
            <a:ext cx="8774844" cy="3184862"/>
            <a:chOff x="-1823672" y="1501947"/>
            <a:chExt cx="12494914" cy="4619069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682AE3B3-ACBA-4444-B562-B3E639E25200}"/>
                </a:ext>
              </a:extLst>
            </p:cNvPr>
            <p:cNvGrpSpPr/>
            <p:nvPr/>
          </p:nvGrpSpPr>
          <p:grpSpPr>
            <a:xfrm>
              <a:off x="-1823672" y="1664963"/>
              <a:ext cx="12494914" cy="4262655"/>
              <a:chOff x="-1737570" y="1657895"/>
              <a:chExt cx="12408812" cy="4600663"/>
            </a:xfrm>
          </p:grpSpPr>
          <p:sp>
            <p:nvSpPr>
              <p:cNvPr id="3" name="Rectángulo 2"/>
              <p:cNvSpPr/>
              <p:nvPr/>
            </p:nvSpPr>
            <p:spPr>
              <a:xfrm>
                <a:off x="-1625235" y="5234022"/>
                <a:ext cx="1654400" cy="10245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O" sz="1600" b="1" dirty="0">
                    <a:solidFill>
                      <a:prstClr val="black"/>
                    </a:solidFill>
                  </a:rPr>
                  <a:t>45’567.303</a:t>
                </a:r>
              </a:p>
              <a:p>
                <a:pPr algn="ctr"/>
                <a:r>
                  <a:rPr lang="es-CO" sz="1600" b="1" dirty="0">
                    <a:solidFill>
                      <a:prstClr val="black"/>
                    </a:solidFill>
                  </a:rPr>
                  <a:t>39,9%</a:t>
                </a:r>
              </a:p>
            </p:txBody>
          </p: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40963" y="3272024"/>
                <a:ext cx="1548753" cy="196814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3" name="Redondear rectángulo de esquina del mismo lado 42"/>
              <p:cNvSpPr/>
              <p:nvPr/>
            </p:nvSpPr>
            <p:spPr>
              <a:xfrm rot="16200000">
                <a:off x="-1487518" y="1407843"/>
                <a:ext cx="1348075" cy="1848180"/>
              </a:xfrm>
              <a:prstGeom prst="round2SameRect">
                <a:avLst/>
              </a:prstGeom>
              <a:solidFill>
                <a:srgbClr val="3ECD0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vert" lIns="0" tIns="36000" rIns="0" bIns="3600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CO" sz="1400" b="1" dirty="0">
                    <a:solidFill>
                      <a:prstClr val="white"/>
                    </a:solidFill>
                  </a:rPr>
                  <a:t>Áreas Transformadas para </a:t>
                </a:r>
                <a:r>
                  <a:rPr lang="es-CO" sz="1200" b="1" dirty="0">
                    <a:solidFill>
                      <a:prstClr val="white"/>
                    </a:solidFill>
                  </a:rPr>
                  <a:t>actividades</a:t>
                </a:r>
                <a:r>
                  <a:rPr lang="es-CO" sz="1400" b="1" dirty="0">
                    <a:solidFill>
                      <a:prstClr val="white"/>
                    </a:solidFill>
                  </a:rPr>
                  <a:t> agropecuarias </a:t>
                </a:r>
                <a:endParaRPr lang="es-CO" sz="1600" b="1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9E7979E1-6A79-4E92-9539-C77884CB2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88399" y="1754067"/>
                <a:ext cx="3282843" cy="4171821"/>
              </a:xfrm>
              <a:prstGeom prst="rect">
                <a:avLst/>
              </a:prstGeom>
            </p:spPr>
          </p:pic>
        </p:grp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F120AA99-2AC4-446E-B22B-61EA7B4DCB2C}"/>
                </a:ext>
              </a:extLst>
            </p:cNvPr>
            <p:cNvGrpSpPr/>
            <p:nvPr/>
          </p:nvGrpSpPr>
          <p:grpSpPr>
            <a:xfrm>
              <a:off x="-186070" y="1501947"/>
              <a:ext cx="9881733" cy="4619069"/>
              <a:chOff x="1337930" y="1501947"/>
              <a:chExt cx="9881733" cy="4619069"/>
            </a:xfrm>
          </p:grpSpPr>
          <p:sp>
            <p:nvSpPr>
              <p:cNvPr id="57" name="Redondear rectángulo de esquina del mismo lado 56"/>
              <p:cNvSpPr/>
              <p:nvPr/>
            </p:nvSpPr>
            <p:spPr>
              <a:xfrm rot="16200000">
                <a:off x="5128435" y="1406783"/>
                <a:ext cx="1249031" cy="1707308"/>
              </a:xfrm>
              <a:prstGeom prst="round2SameRect">
                <a:avLst/>
              </a:prstGeom>
              <a:solidFill>
                <a:srgbClr val="80FF4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vert" lIns="0" tIns="36000" rIns="0" bIns="3600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CO" sz="1400" b="1" dirty="0">
                    <a:solidFill>
                      <a:schemeClr val="tx1"/>
                    </a:solidFill>
                  </a:rPr>
                  <a:t>Áreas en Actividad Agrícola</a:t>
                </a:r>
              </a:p>
            </p:txBody>
          </p:sp>
          <p:pic>
            <p:nvPicPr>
              <p:cNvPr id="20" name="Imagen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7273" y="2996963"/>
                <a:ext cx="1576250" cy="200309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1513" y="3065138"/>
                <a:ext cx="1529594" cy="19438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8" name="Rectángulo 7"/>
              <p:cNvSpPr/>
              <p:nvPr/>
            </p:nvSpPr>
            <p:spPr>
              <a:xfrm>
                <a:off x="1457799" y="4986238"/>
                <a:ext cx="1665880" cy="949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O" sz="1600" b="1" dirty="0">
                    <a:solidFill>
                      <a:prstClr val="black"/>
                    </a:solidFill>
                  </a:rPr>
                  <a:t>14’602.121</a:t>
                </a:r>
              </a:p>
              <a:p>
                <a:pPr algn="ctr"/>
                <a:r>
                  <a:rPr lang="es-CO" sz="1600" b="1" dirty="0">
                    <a:solidFill>
                      <a:prstClr val="black"/>
                    </a:solidFill>
                  </a:rPr>
                  <a:t>13%</a:t>
                </a:r>
              </a:p>
            </p:txBody>
          </p:sp>
          <p:sp>
            <p:nvSpPr>
              <p:cNvPr id="42" name="Rectángulo 41"/>
              <p:cNvSpPr/>
              <p:nvPr/>
            </p:nvSpPr>
            <p:spPr>
              <a:xfrm>
                <a:off x="4804638" y="5034611"/>
                <a:ext cx="174512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s-CO" sz="1400" b="1" dirty="0">
                    <a:solidFill>
                      <a:prstClr val="black"/>
                    </a:solidFill>
                  </a:rPr>
                  <a:t>43’199.702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s-CO" sz="1400" b="1" dirty="0">
                    <a:solidFill>
                      <a:prstClr val="black"/>
                    </a:solidFill>
                  </a:rPr>
                  <a:t>37,8%</a:t>
                </a:r>
              </a:p>
            </p:txBody>
          </p:sp>
          <p:sp>
            <p:nvSpPr>
              <p:cNvPr id="44" name="Redondear rectángulo de esquina del mismo lado 43"/>
              <p:cNvSpPr/>
              <p:nvPr/>
            </p:nvSpPr>
            <p:spPr>
              <a:xfrm rot="16200000">
                <a:off x="1813670" y="1624429"/>
                <a:ext cx="1108498" cy="1511519"/>
              </a:xfrm>
              <a:prstGeom prst="round2SameRect">
                <a:avLst/>
              </a:prstGeom>
              <a:solidFill>
                <a:srgbClr val="71A90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vert" lIns="0" tIns="36000" rIns="0" bIns="3600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CO" sz="1500" b="1" dirty="0">
                    <a:solidFill>
                      <a:prstClr val="white"/>
                    </a:solidFill>
                  </a:rPr>
                  <a:t>Agricultura familiar</a:t>
                </a:r>
              </a:p>
            </p:txBody>
          </p:sp>
          <p:sp>
            <p:nvSpPr>
              <p:cNvPr id="46" name="Redondear rectángulo de esquina del mismo lado 45"/>
              <p:cNvSpPr/>
              <p:nvPr/>
            </p:nvSpPr>
            <p:spPr>
              <a:xfrm rot="16200000">
                <a:off x="3436784" y="1528174"/>
                <a:ext cx="1081100" cy="1707311"/>
              </a:xfrm>
              <a:prstGeom prst="round2SameRect">
                <a:avLst/>
              </a:prstGeom>
              <a:solidFill>
                <a:srgbClr val="71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vert" lIns="0" tIns="36000" rIns="0" bIns="3600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CO" sz="1500" b="1" dirty="0">
                    <a:solidFill>
                      <a:prstClr val="white"/>
                    </a:solidFill>
                  </a:rPr>
                  <a:t>Bosques (2010)</a:t>
                </a:r>
              </a:p>
            </p:txBody>
          </p:sp>
          <p:pic>
            <p:nvPicPr>
              <p:cNvPr id="12" name="Imagen 1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8874" y="3074024"/>
                <a:ext cx="1515609" cy="192602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8" name="Rectángulo 47"/>
              <p:cNvSpPr/>
              <p:nvPr/>
            </p:nvSpPr>
            <p:spPr>
              <a:xfrm>
                <a:off x="3022248" y="5000053"/>
                <a:ext cx="1665880" cy="949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O" sz="1600" b="1" dirty="0">
                    <a:solidFill>
                      <a:prstClr val="black"/>
                    </a:solidFill>
                  </a:rPr>
                  <a:t>60’472.384</a:t>
                </a:r>
              </a:p>
              <a:p>
                <a:pPr algn="ctr"/>
                <a:r>
                  <a:rPr lang="es-CO" sz="1600" b="1" dirty="0">
                    <a:solidFill>
                      <a:prstClr val="black"/>
                    </a:solidFill>
                  </a:rPr>
                  <a:t>53%</a:t>
                </a:r>
              </a:p>
            </p:txBody>
          </p:sp>
          <p:sp>
            <p:nvSpPr>
              <p:cNvPr id="50" name="Rectángulo 49"/>
              <p:cNvSpPr/>
              <p:nvPr/>
            </p:nvSpPr>
            <p:spPr>
              <a:xfrm>
                <a:off x="4688128" y="3505525"/>
                <a:ext cx="570510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s-CO" sz="3200" b="1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cs typeface="Century Gothic"/>
                  </a:rPr>
                  <a:t>=</a:t>
                </a:r>
              </a:p>
            </p:txBody>
          </p:sp>
          <p:sp>
            <p:nvSpPr>
              <p:cNvPr id="19" name="Redondear rectángulo de esquina del mismo lado 18"/>
              <p:cNvSpPr/>
              <p:nvPr/>
            </p:nvSpPr>
            <p:spPr>
              <a:xfrm rot="16200000">
                <a:off x="6976545" y="1281658"/>
                <a:ext cx="1420430" cy="1861007"/>
              </a:xfrm>
              <a:prstGeom prst="round2SameRect">
                <a:avLst/>
              </a:prstGeom>
              <a:solidFill>
                <a:srgbClr val="CB181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vert" lIns="0" tIns="36000" rIns="0" bIns="3600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CO" sz="1200" b="1" dirty="0">
                    <a:solidFill>
                      <a:prstClr val="white"/>
                    </a:solidFill>
                  </a:rPr>
                  <a:t>Restricciones Legales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CO" sz="1200" b="1" dirty="0">
                    <a:solidFill>
                      <a:prstClr val="white"/>
                    </a:solidFill>
                  </a:rPr>
                  <a:t>para actividades agropecuarias </a:t>
                </a:r>
              </a:p>
            </p:txBody>
          </p:sp>
          <p:sp>
            <p:nvSpPr>
              <p:cNvPr id="21" name="Rectángulo 20"/>
              <p:cNvSpPr/>
              <p:nvPr/>
            </p:nvSpPr>
            <p:spPr>
              <a:xfrm>
                <a:off x="8565369" y="3602001"/>
                <a:ext cx="389850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CO" sz="3200" b="1" dirty="0">
                    <a:ln w="22225">
                      <a:noFill/>
                      <a:prstDash val="solid"/>
                    </a:ln>
                    <a:solidFill>
                      <a:prstClr val="black"/>
                    </a:solidFill>
                    <a:cs typeface="Century Gothic"/>
                  </a:rPr>
                  <a:t>=</a:t>
                </a:r>
              </a:p>
            </p:txBody>
          </p:sp>
          <p:sp>
            <p:nvSpPr>
              <p:cNvPr id="23" name="Rectángulo 22"/>
              <p:cNvSpPr/>
              <p:nvPr/>
            </p:nvSpPr>
            <p:spPr>
              <a:xfrm>
                <a:off x="6648081" y="5034611"/>
                <a:ext cx="201970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s-ES" sz="1400" b="1" dirty="0">
                    <a:solidFill>
                      <a:prstClr val="black"/>
                    </a:solidFill>
                  </a:rPr>
                  <a:t>25’805.343</a:t>
                </a:r>
              </a:p>
              <a:p>
                <a:pPr algn="ctr">
                  <a:defRPr/>
                </a:pPr>
                <a:r>
                  <a:rPr lang="es-ES" sz="1400" b="1" dirty="0">
                    <a:solidFill>
                      <a:prstClr val="black"/>
                    </a:solidFill>
                  </a:rPr>
                  <a:t> (22,6%)</a:t>
                </a:r>
              </a:p>
            </p:txBody>
          </p:sp>
          <p:sp>
            <p:nvSpPr>
              <p:cNvPr id="24" name="Rectángulo 23"/>
              <p:cNvSpPr/>
              <p:nvPr/>
            </p:nvSpPr>
            <p:spPr>
              <a:xfrm>
                <a:off x="9688475" y="5474685"/>
                <a:ext cx="153118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s-CO" b="1" dirty="0">
                    <a:solidFill>
                      <a:prstClr val="black"/>
                    </a:solidFill>
                  </a:rPr>
                  <a:t>40’075.960 ha</a:t>
                </a:r>
              </a:p>
              <a:p>
                <a:pPr algn="ctr">
                  <a:defRPr/>
                </a:pPr>
                <a:r>
                  <a:rPr lang="es-CO" b="1" dirty="0">
                    <a:solidFill>
                      <a:prstClr val="black"/>
                    </a:solidFill>
                  </a:rPr>
                  <a:t>(35,1%)</a:t>
                </a:r>
              </a:p>
            </p:txBody>
          </p:sp>
          <p:pic>
            <p:nvPicPr>
              <p:cNvPr id="26" name="Imagen 2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77390" y="2947242"/>
                <a:ext cx="1623002" cy="206250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" name="Elipse 1"/>
              <p:cNvSpPr/>
              <p:nvPr/>
            </p:nvSpPr>
            <p:spPr>
              <a:xfrm>
                <a:off x="1337930" y="3551371"/>
                <a:ext cx="517479" cy="646236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dirty="0"/>
                  <a:t>U</a:t>
                </a:r>
              </a:p>
            </p:txBody>
          </p:sp>
          <p:sp>
            <p:nvSpPr>
              <p:cNvPr id="28" name="Elipse 27"/>
              <p:cNvSpPr/>
              <p:nvPr/>
            </p:nvSpPr>
            <p:spPr>
              <a:xfrm>
                <a:off x="2911325" y="3551371"/>
                <a:ext cx="662487" cy="646236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b="1" dirty="0"/>
                  <a:t>-</a:t>
                </a:r>
              </a:p>
            </p:txBody>
          </p:sp>
          <p:sp>
            <p:nvSpPr>
              <p:cNvPr id="29" name="Rectángulo 28"/>
              <p:cNvSpPr/>
              <p:nvPr/>
            </p:nvSpPr>
            <p:spPr>
              <a:xfrm>
                <a:off x="2840515" y="3437974"/>
                <a:ext cx="768508" cy="12490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endParaRPr lang="es-CO" sz="4400" b="1" dirty="0">
                  <a:ln w="22225">
                    <a:noFill/>
                    <a:prstDash val="solid"/>
                  </a:ln>
                  <a:solidFill>
                    <a:prstClr val="black"/>
                  </a:solidFill>
                  <a:cs typeface="Century Gothic"/>
                </a:endParaRPr>
              </a:p>
            </p:txBody>
          </p:sp>
          <p:sp>
            <p:nvSpPr>
              <p:cNvPr id="30" name="Elipse 29"/>
              <p:cNvSpPr/>
              <p:nvPr/>
            </p:nvSpPr>
            <p:spPr>
              <a:xfrm>
                <a:off x="6475553" y="3551371"/>
                <a:ext cx="662487" cy="646236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b="1" dirty="0"/>
                  <a:t>-</a:t>
                </a:r>
              </a:p>
            </p:txBody>
          </p:sp>
          <p:sp>
            <p:nvSpPr>
              <p:cNvPr id="31" name="Rectángulo 30"/>
              <p:cNvSpPr/>
              <p:nvPr/>
            </p:nvSpPr>
            <p:spPr>
              <a:xfrm>
                <a:off x="6404742" y="3437974"/>
                <a:ext cx="768508" cy="12490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endParaRPr lang="es-CO" sz="4400" b="1" dirty="0">
                  <a:ln w="22225">
                    <a:noFill/>
                    <a:prstDash val="solid"/>
                  </a:ln>
                  <a:solidFill>
                    <a:prstClr val="black"/>
                  </a:solidFill>
                  <a:cs typeface="Century Gothic"/>
                </a:endParaRPr>
              </a:p>
            </p:txBody>
          </p:sp>
        </p:grpSp>
      </p:grpSp>
      <p:pic>
        <p:nvPicPr>
          <p:cNvPr id="34" name="Imagen 33">
            <a:extLst>
              <a:ext uri="{FF2B5EF4-FFF2-40B4-BE49-F238E27FC236}">
                <a16:creationId xmlns:a16="http://schemas.microsoft.com/office/drawing/2014/main" id="{2F91C794-BED1-4F28-A0BD-E97E458E88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602" y="889000"/>
            <a:ext cx="3946661" cy="227908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4630681-E8C6-4F3D-9290-7F82DB48D4A4}"/>
              </a:ext>
            </a:extLst>
          </p:cNvPr>
          <p:cNvSpPr txBox="1"/>
          <p:nvPr/>
        </p:nvSpPr>
        <p:spPr>
          <a:xfrm>
            <a:off x="5427562" y="1857249"/>
            <a:ext cx="3782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Incorporación del MST en la resolución del Ministerio de Agricultura que define la frontera agrícola nacional</a:t>
            </a:r>
          </a:p>
        </p:txBody>
      </p:sp>
    </p:spTree>
    <p:extLst>
      <p:ext uri="{BB962C8B-B14F-4D97-AF65-F5344CB8AC3E}">
        <p14:creationId xmlns:p14="http://schemas.microsoft.com/office/powerpoint/2010/main" val="1054980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475656" y="260648"/>
            <a:ext cx="7236296" cy="432048"/>
          </a:xfrm>
        </p:spPr>
        <p:txBody>
          <a:bodyPr/>
          <a:lstStyle/>
          <a:p>
            <a:pPr algn="r"/>
            <a:r>
              <a:rPr lang="es-EC" sz="2400" dirty="0" err="1"/>
              <a:t>Conclusions</a:t>
            </a:r>
            <a:r>
              <a:rPr lang="es-EC" sz="2400" dirty="0"/>
              <a:t>- </a:t>
            </a:r>
            <a:r>
              <a:rPr lang="es-EC" sz="2400" dirty="0" err="1"/>
              <a:t>lessons</a:t>
            </a:r>
            <a:r>
              <a:rPr lang="es-EC" sz="2400" dirty="0"/>
              <a:t> </a:t>
            </a:r>
            <a:r>
              <a:rPr lang="es-EC" sz="2400" dirty="0" err="1"/>
              <a:t>learned</a:t>
            </a:r>
            <a:endParaRPr lang="es-EC" sz="2400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71F61313-09C8-4EBE-88A4-A2F02E8478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9460430"/>
              </p:ext>
            </p:extLst>
          </p:nvPr>
        </p:nvGraphicFramePr>
        <p:xfrm>
          <a:off x="800100" y="1219201"/>
          <a:ext cx="7772400" cy="5122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5478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0170" y="2425906"/>
            <a:ext cx="30636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0" cap="none" spc="0" dirty="0" err="1">
                <a:ln w="0"/>
                <a:solidFill>
                  <a:srgbClr val="D2AD46"/>
                </a:solidFill>
                <a:effectLst>
                  <a:outerShdw blurRad="38100" dist="50800" dir="5400000" algn="ctr" rotWithShape="0">
                    <a:srgbClr val="996633">
                      <a:alpha val="43000"/>
                    </a:srgbClr>
                  </a:outerShdw>
                </a:effectLst>
              </a:rPr>
              <a:t>Thank</a:t>
            </a:r>
            <a:r>
              <a:rPr lang="es-ES" sz="4800" b="0" cap="none" spc="0" dirty="0">
                <a:ln w="0"/>
                <a:solidFill>
                  <a:srgbClr val="D2AD46"/>
                </a:solidFill>
                <a:effectLst>
                  <a:outerShdw blurRad="38100" dist="50800" dir="5400000" algn="ctr" rotWithShape="0">
                    <a:srgbClr val="996633">
                      <a:alpha val="43000"/>
                    </a:srgbClr>
                  </a:outerShdw>
                </a:effectLst>
              </a:rPr>
              <a:t> </a:t>
            </a:r>
            <a:r>
              <a:rPr lang="es-ES" sz="4800" b="0" cap="none" spc="0" dirty="0" err="1">
                <a:ln w="0"/>
                <a:solidFill>
                  <a:srgbClr val="D2AD46"/>
                </a:solidFill>
                <a:effectLst>
                  <a:outerShdw blurRad="38100" dist="50800" dir="5400000" algn="ctr" rotWithShape="0">
                    <a:srgbClr val="996633">
                      <a:alpha val="43000"/>
                    </a:srgbClr>
                  </a:outerShdw>
                </a:effectLst>
              </a:rPr>
              <a:t>you</a:t>
            </a:r>
            <a:endParaRPr lang="es-ES" sz="4800" b="0" cap="none" spc="0" dirty="0">
              <a:ln w="0"/>
              <a:solidFill>
                <a:srgbClr val="D2AD46"/>
              </a:solidFill>
              <a:effectLst>
                <a:outerShdw blurRad="38100" dist="50800" dir="5400000" algn="ctr" rotWithShape="0">
                  <a:srgbClr val="996633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Imagen 3" descr="Imagen que contiene valla, hierba, heno, animal&#10;&#10;Descripción generada con confianza muy alta">
            <a:extLst>
              <a:ext uri="{FF2B5EF4-FFF2-40B4-BE49-F238E27FC236}">
                <a16:creationId xmlns:a16="http://schemas.microsoft.com/office/drawing/2014/main" id="{643402F3-E7A1-49BF-9822-F4280EB8D0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93097"/>
            <a:ext cx="3710000" cy="20882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Imagen 5" descr="Imagen que contiene exterior, hierba, hombre, suelo&#10;&#10;Descripción generada con confianza muy alta">
            <a:extLst>
              <a:ext uri="{FF2B5EF4-FFF2-40B4-BE49-F238E27FC236}">
                <a16:creationId xmlns:a16="http://schemas.microsoft.com/office/drawing/2014/main" id="{4DCCC64A-4440-41B8-94CC-9BD90F6AAD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31" y="399365"/>
            <a:ext cx="3600400" cy="20265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60F8ED2-A846-4C48-AD8A-FD13BD498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4184433"/>
            <a:ext cx="3188645" cy="210959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710334C-A7E7-4565-8518-283B90755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69" y="681812"/>
            <a:ext cx="3100612" cy="174409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FA4DD70-60D2-438A-8BDA-FC5B79BA1D2D}"/>
              </a:ext>
            </a:extLst>
          </p:cNvPr>
          <p:cNvSpPr txBox="1"/>
          <p:nvPr/>
        </p:nvSpPr>
        <p:spPr>
          <a:xfrm>
            <a:off x="1788801" y="3369933"/>
            <a:ext cx="6035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i="1" dirty="0">
                <a:latin typeface="Bookman Old Style" panose="02050604050505020204" pitchFamily="18" charset="0"/>
              </a:rPr>
              <a:t>Javier Otero García   </a:t>
            </a:r>
            <a:r>
              <a:rPr lang="es-CO" sz="2000" i="1" dirty="0">
                <a:latin typeface="Bookman Old Style" panose="02050604050505020204" pitchFamily="18" charset="0"/>
                <a:hlinkClick r:id="rId6"/>
              </a:rPr>
              <a:t>Javier.otero@fao.org.co</a:t>
            </a:r>
            <a:endParaRPr lang="es-CO" sz="2000" i="1" dirty="0">
              <a:latin typeface="Bookman Old Style" panose="02050604050505020204" pitchFamily="18" charset="0"/>
            </a:endParaRPr>
          </a:p>
          <a:p>
            <a:r>
              <a:rPr lang="es-CO" sz="2000" i="1" dirty="0">
                <a:latin typeface="Bookman Old Style" panose="02050604050505020204" pitchFamily="18" charset="0"/>
              </a:rPr>
              <a:t>Luz Marina Arévalo    </a:t>
            </a:r>
            <a:r>
              <a:rPr lang="es-CO" sz="2000" i="1" dirty="0">
                <a:latin typeface="Bookman Old Style" panose="02050604050505020204" pitchFamily="18" charset="0"/>
                <a:hlinkClick r:id="rId7"/>
              </a:rPr>
              <a:t>Luz.arevalo@upra.gov.co</a:t>
            </a:r>
            <a:endParaRPr lang="es-CO" sz="2000" i="1" dirty="0">
              <a:latin typeface="Bookman Old Style" panose="02050604050505020204" pitchFamily="18" charset="0"/>
            </a:endParaRPr>
          </a:p>
          <a:p>
            <a:endParaRPr lang="es-CO" sz="20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606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012160" y="548680"/>
            <a:ext cx="2520280" cy="865188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endParaRPr lang="es-EC" sz="3200" dirty="0">
              <a:solidFill>
                <a:srgbClr val="FF0000"/>
              </a:solidFill>
            </a:endParaRPr>
          </a:p>
        </p:txBody>
      </p:sp>
      <p:sp>
        <p:nvSpPr>
          <p:cNvPr id="6" name="TextBox 108"/>
          <p:cNvSpPr txBox="1"/>
          <p:nvPr/>
        </p:nvSpPr>
        <p:spPr>
          <a:xfrm>
            <a:off x="791072" y="188640"/>
            <a:ext cx="8352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ADBA4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Institutional arrangements</a:t>
            </a:r>
            <a:endParaRPr lang="en-GB" sz="2400" b="1" dirty="0">
              <a:solidFill>
                <a:srgbClr val="ADBA4E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400" b="1" dirty="0">
                <a:solidFill>
                  <a:srgbClr val="ADBA4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endParaRPr lang="en-US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01DD3C0-8637-4481-BC5C-494EC92416E0}"/>
              </a:ext>
            </a:extLst>
          </p:cNvPr>
          <p:cNvSpPr/>
          <p:nvPr/>
        </p:nvSpPr>
        <p:spPr>
          <a:xfrm>
            <a:off x="107504" y="2150989"/>
            <a:ext cx="343888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dirty="0">
                <a:latin typeface="Arial Narrow" panose="020B0606020202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En Colombia el proyecto se desarrolla a través del Convenio 276 del octubre de 2016, suscrito por el Gobierno, entre el Ministerio de Agricultura y Desarrollo Rural (MADR) - Unidad de Planificación de Rural Agropecuaria (UPRA)-, y la Organización de las Naciones Unidas para la Alimentación y la Agricultura (FAO) Representación Colombia.</a:t>
            </a:r>
          </a:p>
          <a:p>
            <a:pPr algn="just"/>
            <a:r>
              <a:rPr lang="es-ES_tradnl" dirty="0">
                <a:latin typeface="Arial Narrow" panose="020B0606020202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Empezó actividades en junio de 2017.</a:t>
            </a:r>
          </a:p>
        </p:txBody>
      </p:sp>
      <p:pic>
        <p:nvPicPr>
          <p:cNvPr id="7" name="Picture 4" descr="http://ciatblogs.cgiar.org/knowledgemanagement/files/2014/02/logo_upra.jpg">
            <a:extLst>
              <a:ext uri="{FF2B5EF4-FFF2-40B4-BE49-F238E27FC236}">
                <a16:creationId xmlns:a16="http://schemas.microsoft.com/office/drawing/2014/main" id="{17C8B78E-9E1D-4486-B11B-4176C218C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7877" y="727580"/>
            <a:ext cx="1930933" cy="923955"/>
          </a:xfrm>
          <a:prstGeom prst="rect">
            <a:avLst/>
          </a:prstGeom>
          <a:noFill/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78006A-F371-46D5-A51D-784D3CB4D7B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9482" y="4681038"/>
            <a:ext cx="756084" cy="1058518"/>
          </a:xfrm>
          <a:prstGeom prst="rect">
            <a:avLst/>
          </a:prstGeom>
        </p:spPr>
      </p:pic>
      <p:pic>
        <p:nvPicPr>
          <p:cNvPr id="9" name="Picture 12" descr="Resultado de imagen para logo ideam">
            <a:extLst>
              <a:ext uri="{FF2B5EF4-FFF2-40B4-BE49-F238E27FC236}">
                <a16:creationId xmlns:a16="http://schemas.microsoft.com/office/drawing/2014/main" id="{20B57686-3A18-469C-8C48-E80F7EC40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0958" y="3239342"/>
            <a:ext cx="992221" cy="119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sultado de imagen para logo minambiente colombia">
            <a:extLst>
              <a:ext uri="{FF2B5EF4-FFF2-40B4-BE49-F238E27FC236}">
                <a16:creationId xmlns:a16="http://schemas.microsoft.com/office/drawing/2014/main" id="{E22311F8-B372-42B8-89BC-73FD45E06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2672443"/>
            <a:ext cx="2393186" cy="61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inisterio de agricultura y desarrollo rural">
            <a:extLst>
              <a:ext uri="{FF2B5EF4-FFF2-40B4-BE49-F238E27FC236}">
                <a16:creationId xmlns:a16="http://schemas.microsoft.com/office/drawing/2014/main" id="{92197D14-4F0F-413D-90A8-94722326FF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084"/>
          <a:stretch/>
        </p:blipFill>
        <p:spPr bwMode="auto">
          <a:xfrm>
            <a:off x="3799673" y="2539269"/>
            <a:ext cx="2377448" cy="74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2C8693A-9D7C-42E3-BBFB-2C30DA9D84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871" y="3264841"/>
            <a:ext cx="1485939" cy="87703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48156C5-8B68-4DBE-B777-4C9D68C27B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4301" y="4957591"/>
            <a:ext cx="2012535" cy="62044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2367B53-300F-4ABC-8D46-8914C76DC9A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4083" y="5643201"/>
            <a:ext cx="2044387" cy="776877"/>
          </a:xfrm>
          <a:prstGeom prst="rect">
            <a:avLst/>
          </a:prstGeom>
        </p:spPr>
      </p:pic>
      <p:pic>
        <p:nvPicPr>
          <p:cNvPr id="16" name="Picture 2" descr="Humboldt">
            <a:extLst>
              <a:ext uri="{FF2B5EF4-FFF2-40B4-BE49-F238E27FC236}">
                <a16:creationId xmlns:a16="http://schemas.microsoft.com/office/drawing/2014/main" id="{4BE13F63-51DA-4F96-86A2-5FB2F8FFB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3319492"/>
            <a:ext cx="898182" cy="101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NP Departamento Nacional de Planeación">
            <a:extLst>
              <a:ext uri="{FF2B5EF4-FFF2-40B4-BE49-F238E27FC236}">
                <a16:creationId xmlns:a16="http://schemas.microsoft.com/office/drawing/2014/main" id="{AA953A04-1568-434E-B955-BEFDB4DD4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4152" y="5961762"/>
            <a:ext cx="2078775" cy="49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1B7BF95-7FBA-4347-A176-4DD12CCEBB8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7695" t="12450"/>
          <a:stretch/>
        </p:blipFill>
        <p:spPr>
          <a:xfrm>
            <a:off x="6300192" y="704435"/>
            <a:ext cx="2917756" cy="983242"/>
          </a:xfrm>
          <a:prstGeom prst="rect">
            <a:avLst/>
          </a:prstGeom>
        </p:spPr>
      </p:pic>
      <p:sp>
        <p:nvSpPr>
          <p:cNvPr id="19" name="Flecha: a la izquierda y derecha 18">
            <a:extLst>
              <a:ext uri="{FF2B5EF4-FFF2-40B4-BE49-F238E27FC236}">
                <a16:creationId xmlns:a16="http://schemas.microsoft.com/office/drawing/2014/main" id="{7E3EFF46-1355-4410-814C-C98C63435B7D}"/>
              </a:ext>
            </a:extLst>
          </p:cNvPr>
          <p:cNvSpPr/>
          <p:nvPr/>
        </p:nvSpPr>
        <p:spPr>
          <a:xfrm>
            <a:off x="5528810" y="1030139"/>
            <a:ext cx="771382" cy="24376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C8AECC9-F1AE-4C92-B4A2-AA497152E434}"/>
              </a:ext>
            </a:extLst>
          </p:cNvPr>
          <p:cNvSpPr txBox="1"/>
          <p:nvPr/>
        </p:nvSpPr>
        <p:spPr>
          <a:xfrm>
            <a:off x="4572000" y="2204864"/>
            <a:ext cx="3707233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MESA TÉCNICA INSTITUCIONAL</a:t>
            </a:r>
          </a:p>
        </p:txBody>
      </p:sp>
      <p:pic>
        <p:nvPicPr>
          <p:cNvPr id="1026" name="Picture 2" descr="Resultado de imagen de agencia nacional de tierras logo">
            <a:extLst>
              <a:ext uri="{FF2B5EF4-FFF2-40B4-BE49-F238E27FC236}">
                <a16:creationId xmlns:a16="http://schemas.microsoft.com/office/drawing/2014/main" id="{1B94C7B3-ED4D-4FF3-8490-8F0CF9B2D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673" y="4219061"/>
            <a:ext cx="2111896" cy="92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4B5B8E17-F1AE-487D-BD7A-D65D7DC44FF4}"/>
              </a:ext>
            </a:extLst>
          </p:cNvPr>
          <p:cNvSpPr/>
          <p:nvPr/>
        </p:nvSpPr>
        <p:spPr>
          <a:xfrm>
            <a:off x="5796136" y="1413868"/>
            <a:ext cx="265552" cy="6764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6EA4BDA-F195-4563-A502-C0B5F6942B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27275" y="1581527"/>
            <a:ext cx="1292797" cy="40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17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907704" y="260648"/>
            <a:ext cx="7236296" cy="43204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kern="0" dirty="0">
                <a:solidFill>
                  <a:srgbClr val="ADBA4E"/>
                </a:solidFill>
                <a:latin typeface="+mj-lt"/>
                <a:ea typeface="+mj-ea"/>
                <a:cs typeface="+mj-cs"/>
              </a:rPr>
              <a:t>DS-SLM </a:t>
            </a:r>
            <a:r>
              <a:rPr lang="es-EC" sz="2400" b="1" kern="0" dirty="0" err="1">
                <a:solidFill>
                  <a:srgbClr val="ADBA4E"/>
                </a:solidFill>
                <a:latin typeface="+mj-lt"/>
                <a:ea typeface="+mj-ea"/>
                <a:cs typeface="+mj-cs"/>
              </a:rPr>
              <a:t>Methodological</a:t>
            </a:r>
            <a:r>
              <a:rPr lang="es-EC" sz="2400" b="1" kern="0" dirty="0">
                <a:solidFill>
                  <a:srgbClr val="ADBA4E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C" sz="2400" b="1" kern="0" dirty="0" err="1">
                <a:solidFill>
                  <a:srgbClr val="ADBA4E"/>
                </a:solidFill>
                <a:latin typeface="+mj-lt"/>
                <a:ea typeface="+mj-ea"/>
                <a:cs typeface="+mj-cs"/>
              </a:rPr>
              <a:t>framework</a:t>
            </a:r>
            <a:r>
              <a:rPr lang="es-EC" sz="2400" b="1" kern="0" dirty="0">
                <a:solidFill>
                  <a:srgbClr val="ADBA4E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es-EC" sz="2400" b="1" i="0" u="none" strike="noStrike" kern="0" cap="none" spc="0" normalizeH="0" baseline="0" noProof="0" dirty="0">
                <a:ln>
                  <a:noFill/>
                </a:ln>
                <a:solidFill>
                  <a:srgbClr val="ADBA4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742950"/>
            <a:ext cx="85725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914" y="3551239"/>
            <a:ext cx="2066086" cy="2520000"/>
          </a:xfrm>
          <a:prstGeom prst="rect">
            <a:avLst/>
          </a:prstGeom>
        </p:spPr>
      </p:pic>
      <p:sp>
        <p:nvSpPr>
          <p:cNvPr id="22" name="TextBox 112"/>
          <p:cNvSpPr txBox="1"/>
          <p:nvPr/>
        </p:nvSpPr>
        <p:spPr>
          <a:xfrm>
            <a:off x="1903934" y="260648"/>
            <a:ext cx="72400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en-US" sz="2400" b="1" kern="0" dirty="0">
                <a:solidFill>
                  <a:srgbClr val="ADBA4E"/>
                </a:solidFill>
                <a:latin typeface="+mj-lt"/>
                <a:ea typeface="+mj-ea"/>
                <a:cs typeface="+mj-cs"/>
              </a:rPr>
              <a:t>Module 2. National assessment </a:t>
            </a:r>
          </a:p>
          <a:p>
            <a:pPr algn="r" eaLnBrk="1" hangingPunct="1">
              <a:defRPr/>
            </a:pPr>
            <a:r>
              <a:rPr lang="en-US" sz="2400" b="1" dirty="0">
                <a:solidFill>
                  <a:srgbClr val="C7CF85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946439" y="1491378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chemeClr val="bg1"/>
                </a:solidFill>
              </a:rPr>
              <a:t>CÓRDOBA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765571" y="1384032"/>
            <a:ext cx="783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chemeClr val="bg1"/>
                </a:solidFill>
              </a:rPr>
              <a:t>BOLÍVAR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128880" y="1507143"/>
            <a:ext cx="6366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chemeClr val="bg1"/>
                </a:solidFill>
              </a:rPr>
              <a:t>SUCRE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1994" y="834482"/>
            <a:ext cx="485932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/>
              <a:t>A nivel </a:t>
            </a:r>
            <a:r>
              <a:rPr lang="es-CO" sz="1600" b="1" dirty="0"/>
              <a:t>Nacional</a:t>
            </a:r>
            <a:r>
              <a:rPr lang="es-CO" sz="1600" dirty="0"/>
              <a:t>, se cuenta con: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/>
              <a:t>Política nacional para la gestión sostenible de suelos. (MADS)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/>
              <a:t>Política para la Gestión del Territorio para Usos Agropecuarios (MADR – UPRA)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/>
              <a:t>Programa nacional para el monitoreo de la degradación de suelos y tierras (IDEAM).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/>
              <a:t>Zonificación nacional de la degradación de suelos por erosión (2015), escala 1:100.000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/>
              <a:t>Zonificación nacional de la degradación de suelos por salinización (2017), escala 1:100.000.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/>
              <a:t>Zonificación de cobertura terrestre (1:100.000). (IDEAM-IGAC)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/>
              <a:t>Estudios nacional de suelos (1:100.000). (IGAC)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/>
              <a:t>Mapa nacional de ecosistemas (1:100.000)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774348"/>
            <a:ext cx="2066086" cy="252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835" y="814824"/>
            <a:ext cx="1876128" cy="249193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034" y="4866355"/>
            <a:ext cx="1585877" cy="195905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4198" y="4811239"/>
            <a:ext cx="1585877" cy="204676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8289" y="3481854"/>
            <a:ext cx="1776470" cy="2519999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5425118" y="875330"/>
            <a:ext cx="945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>
                <a:highlight>
                  <a:srgbClr val="FFFF00"/>
                </a:highlight>
              </a:rPr>
              <a:t>Erosión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5497193" y="3597495"/>
            <a:ext cx="1302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>
                <a:highlight>
                  <a:srgbClr val="FFFF00"/>
                </a:highlight>
              </a:rPr>
              <a:t>Salinización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4190075" y="5954515"/>
            <a:ext cx="1474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>
                <a:highlight>
                  <a:srgbClr val="FFFF00"/>
                </a:highlight>
              </a:rPr>
              <a:t>Coberturas de la tierra (CLC)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7CE6B2B-DA01-43B2-A3D0-59A31060B843}"/>
              </a:ext>
            </a:extLst>
          </p:cNvPr>
          <p:cNvSpPr txBox="1"/>
          <p:nvPr/>
        </p:nvSpPr>
        <p:spPr>
          <a:xfrm>
            <a:off x="5905766" y="6021288"/>
            <a:ext cx="1690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highlight>
                  <a:srgbClr val="FFFF00"/>
                </a:highlight>
              </a:rPr>
              <a:t>Mapa nacional de ecosistemas</a:t>
            </a:r>
          </a:p>
        </p:txBody>
      </p:sp>
    </p:spTree>
    <p:extLst>
      <p:ext uri="{BB962C8B-B14F-4D97-AF65-F5344CB8AC3E}">
        <p14:creationId xmlns:p14="http://schemas.microsoft.com/office/powerpoint/2010/main" val="1048834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112"/>
          <p:cNvSpPr txBox="1"/>
          <p:nvPr/>
        </p:nvSpPr>
        <p:spPr>
          <a:xfrm>
            <a:off x="1903934" y="260648"/>
            <a:ext cx="72400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en-US" sz="2400" b="1" kern="0" dirty="0">
                <a:solidFill>
                  <a:srgbClr val="ADBA4E"/>
                </a:solidFill>
                <a:latin typeface="+mj-lt"/>
                <a:ea typeface="+mj-ea"/>
                <a:cs typeface="+mj-cs"/>
              </a:rPr>
              <a:t>Module 2. Subnational assessment </a:t>
            </a:r>
          </a:p>
          <a:p>
            <a:pPr algn="r" eaLnBrk="1" hangingPunct="1">
              <a:defRPr/>
            </a:pPr>
            <a:r>
              <a:rPr lang="en-US" sz="2400" b="1" dirty="0">
                <a:solidFill>
                  <a:srgbClr val="C7CF85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</p:txBody>
      </p:sp>
      <p:sp>
        <p:nvSpPr>
          <p:cNvPr id="2" name="Rectangle 1"/>
          <p:cNvSpPr/>
          <p:nvPr/>
        </p:nvSpPr>
        <p:spPr>
          <a:xfrm>
            <a:off x="-102233" y="923842"/>
            <a:ext cx="6912768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>
              <a:lnSpc>
                <a:spcPct val="107000"/>
              </a:lnSpc>
              <a:spcAft>
                <a:spcPts val="0"/>
              </a:spcAft>
              <a:buAutoNum type="alphaLcPeriod"/>
            </a:pPr>
            <a:r>
              <a:rPr lang="es-CO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Proceso para la Evaluación subnacional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4932040" y="743550"/>
            <a:ext cx="4101664" cy="2901474"/>
            <a:chOff x="5330368" y="743551"/>
            <a:chExt cx="3813632" cy="199280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368" y="743551"/>
              <a:ext cx="3813632" cy="1992800"/>
            </a:xfrm>
            <a:prstGeom prst="rect">
              <a:avLst/>
            </a:prstGeom>
          </p:spPr>
        </p:pic>
        <p:sp>
          <p:nvSpPr>
            <p:cNvPr id="6" name="CuadroTexto 5"/>
            <p:cNvSpPr txBox="1"/>
            <p:nvPr/>
          </p:nvSpPr>
          <p:spPr>
            <a:xfrm>
              <a:off x="5794536" y="1754839"/>
              <a:ext cx="8640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>
                  <a:solidFill>
                    <a:schemeClr val="bg1"/>
                  </a:solidFill>
                </a:rPr>
                <a:t>CÓRDOBA</a:t>
              </a: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6859891" y="865397"/>
              <a:ext cx="9361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b="1" dirty="0"/>
                <a:t>ATLÁNTICO</a:t>
              </a: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7884368" y="1529721"/>
              <a:ext cx="7837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>
                  <a:solidFill>
                    <a:schemeClr val="bg1"/>
                  </a:solidFill>
                </a:rPr>
                <a:t>BOLÍVAR</a:t>
              </a: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7050196" y="1636710"/>
              <a:ext cx="6366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>
                  <a:solidFill>
                    <a:schemeClr val="bg1"/>
                  </a:solidFill>
                </a:rPr>
                <a:t>SUCRE</a:t>
              </a:r>
            </a:p>
          </p:txBody>
        </p:sp>
      </p:grpSp>
      <p:sp>
        <p:nvSpPr>
          <p:cNvPr id="7" name="CuadroTexto 6"/>
          <p:cNvSpPr txBox="1"/>
          <p:nvPr/>
        </p:nvSpPr>
        <p:spPr>
          <a:xfrm>
            <a:off x="4060531" y="3550364"/>
            <a:ext cx="49614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/>
              <a:t>Características: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err="1"/>
              <a:t>Zonobioma</a:t>
            </a:r>
            <a:r>
              <a:rPr lang="es-CO" sz="1600" dirty="0"/>
              <a:t> seco y semihúmedo tropical.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Coberturas naturales bosques y </a:t>
            </a:r>
            <a:r>
              <a:rPr lang="es-CO" sz="1600" dirty="0" err="1"/>
              <a:t>arbustales</a:t>
            </a:r>
            <a:r>
              <a:rPr lang="es-CO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Usos principales: ganadería, cultivos de maíz, algodón, yuca, ñame, palma de aceite y frutales. Algunas coberturas silvopastoril y agroforestal,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Apenas el 20% se conserva en bosque natural.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/>
              <a:t>El 70% presenta algún grado de erosión hídrica y el 25% algún grado de salinización.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/>
              <a:t>Según escenario de cambio climático podría presentar una disminución en la precipitación 20%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68" y="3280086"/>
            <a:ext cx="2497972" cy="32400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0F09E72-880B-4641-9EF4-E90752F2AE65}"/>
              </a:ext>
            </a:extLst>
          </p:cNvPr>
          <p:cNvSpPr txBox="1"/>
          <p:nvPr/>
        </p:nvSpPr>
        <p:spPr>
          <a:xfrm>
            <a:off x="83576" y="1376693"/>
            <a:ext cx="46324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CO" sz="1600" dirty="0"/>
              <a:t>Diagnóstico nacional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CO" sz="1600" dirty="0"/>
              <a:t>Priorización de subregiones con fuerte degradación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CO" sz="1600" dirty="0"/>
              <a:t>Criterios de selección y delimitación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CO" sz="1600" dirty="0"/>
              <a:t>Subregión del Caribe, cuatro departamentos: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CO" sz="1600" dirty="0"/>
              <a:t>Atlántico, Bolívar, Sucre y Córdoba, (aprox. 6.570.500 ha).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3501243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914400"/>
            <a:ext cx="7988400" cy="3242336"/>
          </a:xfrm>
          <a:prstGeom prst="rect">
            <a:avLst/>
          </a:prstGeom>
        </p:spPr>
      </p:pic>
      <p:sp>
        <p:nvSpPr>
          <p:cNvPr id="22" name="TextBox 112"/>
          <p:cNvSpPr txBox="1"/>
          <p:nvPr/>
        </p:nvSpPr>
        <p:spPr>
          <a:xfrm>
            <a:off x="1903934" y="260648"/>
            <a:ext cx="72400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en-US" sz="2400" b="1" kern="0" dirty="0">
                <a:solidFill>
                  <a:srgbClr val="ADBA4E"/>
                </a:solidFill>
                <a:latin typeface="+mj-lt"/>
                <a:ea typeface="+mj-ea"/>
                <a:cs typeface="+mj-cs"/>
              </a:rPr>
              <a:t>Module 2. Subnational assessment </a:t>
            </a:r>
          </a:p>
          <a:p>
            <a:pPr algn="r" eaLnBrk="1" hangingPunct="1">
              <a:defRPr/>
            </a:pPr>
            <a:r>
              <a:rPr lang="en-US" sz="2400" b="1" dirty="0">
                <a:solidFill>
                  <a:srgbClr val="C7CF85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99" y="2169000"/>
            <a:ext cx="1110097" cy="126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l="39791" t="18501" r="22917" b="18999"/>
          <a:stretch/>
        </p:blipFill>
        <p:spPr>
          <a:xfrm>
            <a:off x="2123728" y="1627166"/>
            <a:ext cx="1031040" cy="1080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5" t="4259" r="15491" b="21481"/>
          <a:stretch/>
        </p:blipFill>
        <p:spPr>
          <a:xfrm>
            <a:off x="2267744" y="3689500"/>
            <a:ext cx="737955" cy="1080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6" t="4259" r="16209" b="21666"/>
          <a:stretch/>
        </p:blipFill>
        <p:spPr>
          <a:xfrm>
            <a:off x="3203848" y="3861168"/>
            <a:ext cx="734400" cy="1080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7" t="4446" r="16209" b="21481"/>
          <a:stretch/>
        </p:blipFill>
        <p:spPr>
          <a:xfrm>
            <a:off x="4211960" y="3717032"/>
            <a:ext cx="739800" cy="108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9712" y="5013176"/>
            <a:ext cx="2293682" cy="108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96552" y="836712"/>
            <a:ext cx="691276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  Methodological aspects</a:t>
            </a:r>
          </a:p>
        </p:txBody>
      </p:sp>
      <p:sp>
        <p:nvSpPr>
          <p:cNvPr id="20" name="Abrir llave 19"/>
          <p:cNvSpPr/>
          <p:nvPr/>
        </p:nvSpPr>
        <p:spPr>
          <a:xfrm>
            <a:off x="341393" y="1306894"/>
            <a:ext cx="383845" cy="5068790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TextBox 112"/>
          <p:cNvSpPr txBox="1"/>
          <p:nvPr/>
        </p:nvSpPr>
        <p:spPr>
          <a:xfrm flipH="1">
            <a:off x="-108520" y="1254488"/>
            <a:ext cx="452047" cy="5054872"/>
          </a:xfrm>
          <a:prstGeom prst="rect">
            <a:avLst/>
          </a:prstGeom>
          <a:noFill/>
        </p:spPr>
        <p:txBody>
          <a:bodyPr vert="wordArtVert" wrap="square" anchor="ctr" anchorCtr="0">
            <a:spAutoFit/>
          </a:bodyPr>
          <a:lstStyle/>
          <a:p>
            <a:pPr eaLnBrk="1" hangingPunct="1">
              <a:defRPr/>
            </a:pPr>
            <a:r>
              <a:rPr lang="es-CO" sz="1600" b="1" kern="0" dirty="0">
                <a:solidFill>
                  <a:srgbClr val="ADBA4E"/>
                </a:solidFill>
                <a:latin typeface="+mj-lt"/>
                <a:ea typeface="+mj-ea"/>
                <a:cs typeface="+mj-cs"/>
              </a:rPr>
              <a:t>Insumos Nacionales</a:t>
            </a:r>
            <a:endParaRPr lang="es-CO" sz="1600" b="1" dirty="0">
              <a:solidFill>
                <a:srgbClr val="C7CF85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590" y="773083"/>
            <a:ext cx="1026173" cy="46475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650" r="2441" b="1701"/>
          <a:stretch/>
        </p:blipFill>
        <p:spPr>
          <a:xfrm>
            <a:off x="5756472" y="3690000"/>
            <a:ext cx="812903" cy="10800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650" r="2441" b="1701"/>
          <a:stretch/>
        </p:blipFill>
        <p:spPr>
          <a:xfrm>
            <a:off x="5220072" y="4201200"/>
            <a:ext cx="812903" cy="1080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59" y="4921286"/>
            <a:ext cx="834545" cy="1080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69141" y="6021368"/>
            <a:ext cx="3236088" cy="7200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46616" y="4255859"/>
            <a:ext cx="814427" cy="5400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04248" y="4896918"/>
            <a:ext cx="961071" cy="54000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09950" y="4454184"/>
            <a:ext cx="840000" cy="54000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73346" y="3786024"/>
            <a:ext cx="1076604" cy="540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36971" y="5557483"/>
            <a:ext cx="1199125" cy="90000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45112" y="5049360"/>
            <a:ext cx="1199125" cy="90000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0962" y="3503988"/>
            <a:ext cx="1442034" cy="108000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5576" y="5551286"/>
            <a:ext cx="1199125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99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75" y="830131"/>
            <a:ext cx="1390909" cy="1800000"/>
          </a:xfrm>
          <a:prstGeom prst="rect">
            <a:avLst/>
          </a:prstGeom>
        </p:spPr>
      </p:pic>
      <p:sp>
        <p:nvSpPr>
          <p:cNvPr id="22" name="TextBox 112"/>
          <p:cNvSpPr txBox="1"/>
          <p:nvPr/>
        </p:nvSpPr>
        <p:spPr>
          <a:xfrm>
            <a:off x="1903934" y="260648"/>
            <a:ext cx="72400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en-US" sz="2400" b="1" kern="0" dirty="0">
                <a:solidFill>
                  <a:srgbClr val="ADBA4E"/>
                </a:solidFill>
                <a:latin typeface="+mj-lt"/>
                <a:ea typeface="+mj-ea"/>
                <a:cs typeface="+mj-cs"/>
              </a:rPr>
              <a:t>Module 2. National /subnational assessment </a:t>
            </a:r>
          </a:p>
          <a:p>
            <a:pPr algn="r" eaLnBrk="1" hangingPunct="1">
              <a:defRPr/>
            </a:pPr>
            <a:r>
              <a:rPr lang="en-US" sz="2400" b="1" dirty="0">
                <a:solidFill>
                  <a:srgbClr val="C7CF85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</p:txBody>
      </p:sp>
      <p:sp>
        <p:nvSpPr>
          <p:cNvPr id="2" name="Rectangle 1"/>
          <p:cNvSpPr/>
          <p:nvPr/>
        </p:nvSpPr>
        <p:spPr>
          <a:xfrm>
            <a:off x="-188325" y="665458"/>
            <a:ext cx="691276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  Results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27500" r="85313" b="63545"/>
          <a:stretch/>
        </p:blipFill>
        <p:spPr>
          <a:xfrm>
            <a:off x="56082" y="3382172"/>
            <a:ext cx="1333500" cy="68235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36598" r="88941" b="54473"/>
          <a:stretch/>
        </p:blipFill>
        <p:spPr>
          <a:xfrm>
            <a:off x="49705" y="4166889"/>
            <a:ext cx="891156" cy="68037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45327" r="85313" b="43333"/>
          <a:stretch/>
        </p:blipFill>
        <p:spPr>
          <a:xfrm>
            <a:off x="56335" y="5197817"/>
            <a:ext cx="1333500" cy="86409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883133"/>
            <a:ext cx="1390909" cy="1800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402" y="4593596"/>
            <a:ext cx="1390909" cy="1800000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4311337" y="908113"/>
            <a:ext cx="135165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Física</a:t>
            </a:r>
          </a:p>
          <a:p>
            <a:pPr algn="ctr"/>
            <a:r>
              <a:rPr lang="es-ES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(Erosión)</a:t>
            </a:r>
          </a:p>
          <a:p>
            <a:pPr algn="ctr"/>
            <a:r>
              <a:rPr lang="es-ES" sz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Leve 67,1%</a:t>
            </a:r>
          </a:p>
          <a:p>
            <a:pPr algn="ctr"/>
            <a:r>
              <a:rPr lang="es-ES" sz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Moderado 23,7%</a:t>
            </a:r>
          </a:p>
          <a:p>
            <a:pPr algn="ctr"/>
            <a:r>
              <a:rPr lang="es-ES" sz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Fuerte 4,1%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4247183" y="3359754"/>
            <a:ext cx="135165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Química</a:t>
            </a:r>
          </a:p>
          <a:p>
            <a:pPr algn="ctr"/>
            <a:r>
              <a:rPr lang="es-ES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(Salinización)</a:t>
            </a:r>
          </a:p>
          <a:p>
            <a:pPr algn="ctr"/>
            <a:r>
              <a:rPr lang="es-ES" sz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Leve 55,6%</a:t>
            </a:r>
          </a:p>
          <a:p>
            <a:pPr algn="ctr"/>
            <a:r>
              <a:rPr lang="es-ES" sz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Moderado 31,5%</a:t>
            </a:r>
          </a:p>
          <a:p>
            <a:pPr algn="ctr"/>
            <a:r>
              <a:rPr lang="es-ES" sz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Fuerte 0,6%</a:t>
            </a:r>
            <a:endParaRPr lang="es-ES" sz="15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2236556" y="5100934"/>
            <a:ext cx="1479636" cy="12926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Biológica</a:t>
            </a:r>
          </a:p>
          <a:p>
            <a:pPr algn="ctr"/>
            <a:r>
              <a:rPr lang="es-ES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(Transformación</a:t>
            </a:r>
          </a:p>
          <a:p>
            <a:pPr algn="ctr"/>
            <a:r>
              <a:rPr lang="es-ES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del Bioma)</a:t>
            </a:r>
          </a:p>
          <a:p>
            <a:pPr algn="ctr"/>
            <a:r>
              <a:rPr lang="es-ES" sz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Leve 36,6%</a:t>
            </a:r>
          </a:p>
          <a:p>
            <a:pPr algn="ctr"/>
            <a:r>
              <a:rPr lang="es-ES" sz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Moderado 13,4%</a:t>
            </a:r>
          </a:p>
          <a:p>
            <a:pPr algn="ctr"/>
            <a:r>
              <a:rPr lang="es-ES" sz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Fuerte 13,8%</a:t>
            </a:r>
            <a:endParaRPr lang="es-ES" sz="1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Flecha derecha 22"/>
          <p:cNvSpPr/>
          <p:nvPr/>
        </p:nvSpPr>
        <p:spPr>
          <a:xfrm rot="20072725">
            <a:off x="3901391" y="2278724"/>
            <a:ext cx="1646188" cy="14696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Flecha derecha 23"/>
          <p:cNvSpPr/>
          <p:nvPr/>
        </p:nvSpPr>
        <p:spPr>
          <a:xfrm rot="921443">
            <a:off x="3980396" y="3062662"/>
            <a:ext cx="1491957" cy="86897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Flecha derecha 24"/>
          <p:cNvSpPr/>
          <p:nvPr/>
        </p:nvSpPr>
        <p:spPr>
          <a:xfrm rot="4493462">
            <a:off x="3359995" y="3602437"/>
            <a:ext cx="1249485" cy="152126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" name="Grupo 3"/>
          <p:cNvGrpSpPr/>
          <p:nvPr/>
        </p:nvGrpSpPr>
        <p:grpSpPr>
          <a:xfrm>
            <a:off x="-4012" y="963326"/>
            <a:ext cx="3898306" cy="2419442"/>
            <a:chOff x="19103" y="1305419"/>
            <a:chExt cx="3898306" cy="1878727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03" y="1308546"/>
              <a:ext cx="3898306" cy="1875600"/>
            </a:xfrm>
            <a:prstGeom prst="rect">
              <a:avLst/>
            </a:prstGeom>
          </p:spPr>
        </p:pic>
        <p:sp>
          <p:nvSpPr>
            <p:cNvPr id="6" name="CuadroTexto 5"/>
            <p:cNvSpPr txBox="1"/>
            <p:nvPr/>
          </p:nvSpPr>
          <p:spPr>
            <a:xfrm>
              <a:off x="111256" y="2636912"/>
              <a:ext cx="8640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b="1" dirty="0">
                  <a:solidFill>
                    <a:schemeClr val="bg1"/>
                  </a:solidFill>
                </a:rPr>
                <a:t>CÓRDOBA</a:t>
              </a: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1970754" y="1305419"/>
              <a:ext cx="9361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b="1" dirty="0"/>
                <a:t>ATLÁNTICO</a:t>
              </a: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3133705" y="2802040"/>
              <a:ext cx="7837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>
                  <a:solidFill>
                    <a:schemeClr val="bg1"/>
                  </a:solidFill>
                </a:rPr>
                <a:t>BOLÍVAR</a:t>
              </a: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1886223" y="1986308"/>
              <a:ext cx="6366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>
                  <a:solidFill>
                    <a:schemeClr val="bg1"/>
                  </a:solidFill>
                </a:rPr>
                <a:t>SUCRE</a:t>
              </a: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265051" y="1593834"/>
              <a:ext cx="8416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600" dirty="0"/>
                <a:t>LUS</a:t>
              </a:r>
            </a:p>
          </p:txBody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48A0466-5407-45ED-B9B2-32884B9F1EAF}"/>
              </a:ext>
            </a:extLst>
          </p:cNvPr>
          <p:cNvSpPr txBox="1"/>
          <p:nvPr/>
        </p:nvSpPr>
        <p:spPr>
          <a:xfrm>
            <a:off x="7056483" y="2204278"/>
            <a:ext cx="20684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/>
              <a:t>Causas: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CO" sz="1200" dirty="0"/>
              <a:t>Prácticas inapropiadas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CO" sz="1200" dirty="0"/>
              <a:t>Irrigación excesiva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CO" sz="1200" dirty="0"/>
              <a:t>Uso continuo de maquinaria agrícola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CO" sz="1200" dirty="0"/>
              <a:t>Deforestación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CO" sz="1200" dirty="0"/>
              <a:t>Aplicación excesiva de fertilizantes, agroquímicos</a:t>
            </a:r>
          </a:p>
          <a:p>
            <a:endParaRPr lang="es-CO" sz="1200" dirty="0"/>
          </a:p>
          <a:p>
            <a:endParaRPr lang="es-CO" sz="1200" dirty="0"/>
          </a:p>
          <a:p>
            <a:endParaRPr lang="es-CO" sz="1200" dirty="0"/>
          </a:p>
          <a:p>
            <a:r>
              <a:rPr lang="es-CO" sz="1200" b="1" dirty="0"/>
              <a:t>Impactos</a:t>
            </a:r>
            <a:r>
              <a:rPr lang="es-CO" sz="1200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/>
              <a:t>Disminución de la productividad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/>
              <a:t>Deterioro de servicios ecosistémicos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/>
              <a:t>Conflictos sociales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/>
              <a:t>Perdida de biodiversidad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/>
              <a:t>Amenaza a la seguridad alimentaría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929687" y="3505343"/>
            <a:ext cx="4431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8,0%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1372795" y="3713667"/>
            <a:ext cx="4431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0,5%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1298900" y="3915738"/>
            <a:ext cx="4431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1,1%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1264507" y="4135781"/>
            <a:ext cx="4431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0,3%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224292" y="4131898"/>
            <a:ext cx="110734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CO" sz="800" b="1" dirty="0"/>
              <a:t>Plantación forestal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807788" y="4296571"/>
            <a:ext cx="502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38,7%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955432" y="4489623"/>
            <a:ext cx="4431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9,6%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789751" y="4690271"/>
            <a:ext cx="4431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0,1%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645375" y="5165017"/>
            <a:ext cx="5151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20,1%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1033971" y="5345145"/>
            <a:ext cx="4431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6,4%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1089129" y="5523401"/>
            <a:ext cx="5385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14,1%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975352" y="5699596"/>
            <a:ext cx="5385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0,3%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1375603" y="5877852"/>
            <a:ext cx="4431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0,7%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236077" y="4969198"/>
            <a:ext cx="110734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CO" sz="900" b="1" dirty="0"/>
              <a:t>Otras coberturas</a:t>
            </a:r>
          </a:p>
        </p:txBody>
      </p:sp>
    </p:spTree>
    <p:extLst>
      <p:ext uri="{BB962C8B-B14F-4D97-AF65-F5344CB8AC3E}">
        <p14:creationId xmlns:p14="http://schemas.microsoft.com/office/powerpoint/2010/main" val="83504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065514"/>
            <a:ext cx="8712968" cy="4537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07000"/>
              </a:lnSpc>
              <a:spcAft>
                <a:spcPts val="0"/>
              </a:spcAft>
              <a:buFontTx/>
              <a:buAutoNum type="alpha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Criteria used for the selection of the landscapes</a:t>
            </a: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Áreas con usos agropecuarios que presenten diferentes procesos de degradación de tierras </a:t>
            </a: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Ubicado en departamentos con convenio vigente con UPRA para Planes de ordenamiento productivos o zonificaciones de aptitud</a:t>
            </a: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Proyectos en desarrollo que estén a implementar buenas practicas de manejo sostenible de tierras </a:t>
            </a: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Zonas con instrumentos de planificación territorial con información reciente y de escala adecuada (ej. POT, </a:t>
            </a:r>
            <a:r>
              <a:rPr lang="es-C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Pomcas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PDET, PIDAR, </a:t>
            </a:r>
            <a:r>
              <a:rPr lang="es-C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Zonas con disponibilidad de información y cartografía, que facilite las acciones, en particular la Evaluación de degradación a un mejor nivel</a:t>
            </a: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Representatividad de la zona para extensión (replicabilidad) de practicas MST en otras zonas del país</a:t>
            </a: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Ubicados en zonas climas secos, que contribuyan a las metas de LDN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619672" y="260648"/>
            <a:ext cx="7236296" cy="43204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DBA4E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s-EC" sz="2400" kern="0" dirty="0"/>
              <a:t>Module 3. </a:t>
            </a:r>
            <a:r>
              <a:rPr lang="es-EC" sz="2400" kern="0" dirty="0" err="1"/>
              <a:t>Selection</a:t>
            </a:r>
            <a:r>
              <a:rPr lang="es-EC" sz="2400" kern="0" dirty="0"/>
              <a:t> of </a:t>
            </a:r>
            <a:r>
              <a:rPr lang="es-EC" sz="2400" kern="0" dirty="0" err="1"/>
              <a:t>priority</a:t>
            </a:r>
            <a:r>
              <a:rPr lang="es-EC" sz="2400" kern="0" dirty="0"/>
              <a:t> </a:t>
            </a:r>
            <a:r>
              <a:rPr lang="es-EC" sz="2400" kern="0" dirty="0" err="1"/>
              <a:t>landscapes</a:t>
            </a:r>
            <a:r>
              <a:rPr lang="es-EC" sz="2400" kern="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8332436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