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38"/>
  </p:notesMasterIdLst>
  <p:sldIdLst>
    <p:sldId id="256" r:id="rId2"/>
    <p:sldId id="330" r:id="rId3"/>
    <p:sldId id="343" r:id="rId4"/>
    <p:sldId id="344" r:id="rId5"/>
    <p:sldId id="404" r:id="rId6"/>
    <p:sldId id="321" r:id="rId7"/>
    <p:sldId id="402" r:id="rId8"/>
    <p:sldId id="389" r:id="rId9"/>
    <p:sldId id="259" r:id="rId10"/>
    <p:sldId id="3413" r:id="rId11"/>
    <p:sldId id="3406" r:id="rId12"/>
    <p:sldId id="345" r:id="rId13"/>
    <p:sldId id="468" r:id="rId14"/>
    <p:sldId id="3414" r:id="rId15"/>
    <p:sldId id="3416" r:id="rId16"/>
    <p:sldId id="3417" r:id="rId17"/>
    <p:sldId id="3419" r:id="rId18"/>
    <p:sldId id="3415" r:id="rId19"/>
    <p:sldId id="3420" r:id="rId20"/>
    <p:sldId id="3421" r:id="rId21"/>
    <p:sldId id="283" r:id="rId22"/>
    <p:sldId id="3422" r:id="rId23"/>
    <p:sldId id="303" r:id="rId24"/>
    <p:sldId id="284" r:id="rId25"/>
    <p:sldId id="285" r:id="rId26"/>
    <p:sldId id="286" r:id="rId27"/>
    <p:sldId id="288" r:id="rId28"/>
    <p:sldId id="289" r:id="rId29"/>
    <p:sldId id="287" r:id="rId30"/>
    <p:sldId id="3423" r:id="rId31"/>
    <p:sldId id="292" r:id="rId32"/>
    <p:sldId id="293" r:id="rId33"/>
    <p:sldId id="294" r:id="rId34"/>
    <p:sldId id="291" r:id="rId35"/>
    <p:sldId id="268" r:id="rId36"/>
    <p:sldId id="290" r:id="rId3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mbria" panose="02040503050406030204" pitchFamily="18" charset="0"/>
      <p:regular r:id="rId43"/>
      <p:bold r:id="rId44"/>
      <p:italic r:id="rId45"/>
      <p:boldItalic r:id="rId46"/>
    </p:embeddedFont>
    <p:embeddedFont>
      <p:font typeface="Gadugi" panose="020B0502040204020203" pitchFamily="34" charset="0"/>
      <p:regular r:id="rId47"/>
      <p:bold r:id="rId48"/>
    </p:embeddedFont>
    <p:embeddedFont>
      <p:font typeface="Lato" panose="020B0604020202020204" charset="0"/>
      <p:regular r:id="rId49"/>
      <p:bold r:id="rId50"/>
      <p:italic r:id="rId51"/>
      <p:boldItalic r:id="rId52"/>
    </p:embeddedFont>
    <p:embeddedFont>
      <p:font typeface="Lato Black" panose="020B0604020202020204" charset="0"/>
      <p:bold r:id="rId53"/>
      <p:boldItalic r:id="rId54"/>
    </p:embeddedFont>
    <p:embeddedFont>
      <p:font typeface="Palatino Linotype" panose="02040502050505030304" pitchFamily="18" charset="0"/>
      <p:regular r:id="rId55"/>
      <p:bold r:id="rId56"/>
      <p:italic r:id="rId57"/>
      <p:boldItalic r:id="rId58"/>
    </p:embeddedFont>
    <p:embeddedFont>
      <p:font typeface="Poppins Medium" panose="020B060402020202020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DC039E-CD44-4F48-AB36-9FBC02998CA1}">
  <a:tblStyle styleId="{69DC039E-CD44-4F48-AB36-9FBC02998C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9EF93DA-4BF5-4A65-A6DD-66F68487FF8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95" autoAdjust="0"/>
    <p:restoredTop sz="83480" autoAdjust="0"/>
  </p:normalViewPr>
  <p:slideViewPr>
    <p:cSldViewPr snapToGrid="0">
      <p:cViewPr>
        <p:scale>
          <a:sx n="75" d="100"/>
          <a:sy n="75" d="100"/>
        </p:scale>
        <p:origin x="1075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2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fontAlgn="base">
              <a:buNone/>
            </a:pPr>
            <a:endParaRPr lang="fr-CI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9363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Even within</a:t>
            </a:r>
            <a:r>
              <a:rPr lang="en-US" baseline="0" dirty="0"/>
              <a:t> the existing land use and land tenure system, however, production may be maintained and sustainability increased by limiting production to the more gently sloping, concave, run-in parts of the hillside (which will also have deeper, richer soils), and concentrating fertilizer inputs and management on those areas. ROI = Return on Investment.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30AB4-2941-4B81-B4E2-3EAE737FB98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55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96844-0930-41DF-B59B-B86A5277FA46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362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According to the National and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Trends.Earth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indicators, land degradation was “Improving” in the two periods considered. However, JRC showed a change from “Stable”  to “Improving”, while FAO-WOCAT showed an inverse pattern. 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 this case there are clear differences among the different assessments, indicating the importance of comparing different sources of data and the validation by field testing and expert knowledge.</a:t>
            </a:r>
            <a:endParaRPr lang="fr-CI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fr-CI" dirty="0"/>
          </a:p>
        </p:txBody>
      </p:sp>
    </p:spTree>
    <p:extLst>
      <p:ext uri="{BB962C8B-B14F-4D97-AF65-F5344CB8AC3E}">
        <p14:creationId xmlns:p14="http://schemas.microsoft.com/office/powerpoint/2010/main" val="3826337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Sites used (7 of a total of 13)  to verify land degradation trends in the Andean Region. The table shows the expected results and the Land Degradation indicators (National, JRC,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Trends.Earth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FAO_WOCAT) between the two periods considered (2000-2015 Baseline and 2005-2019 reporting period PRAIS4)</a:t>
            </a:r>
            <a:endParaRPr lang="fr-CI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fr-CI" dirty="0"/>
          </a:p>
        </p:txBody>
      </p:sp>
    </p:spTree>
    <p:extLst>
      <p:ext uri="{BB962C8B-B14F-4D97-AF65-F5344CB8AC3E}">
        <p14:creationId xmlns:p14="http://schemas.microsoft.com/office/powerpoint/2010/main" val="1805435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purposes of reporting on SDG indicator 15.3.1, it is not necessary to quantify the magnitude of change in productivity in biomass units of net primary productivity (NPP); rather it is important to determine whether productivity is increasing (greening: positive trend), decreasing (degradation: negative trend), or if remains stable (no change: no significant trend) for the land unit over time.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some indication of the magnitude of the change (for example identifying if the rate of change represents a strong, medium or light variation) is of much importance in the LDN scheme. The LDN framework is based on hierarchical responses, establishing different actions depending on the level of degradation.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 were classified in 7 categories of trend intensity (TI) according to the magnitude and type of trend, ranging from -3 (Strong Negative Trend) to 3 (Strong Positive Trend). Negative TIs correspond to negative trends (strong, medium and light) which indicate a decrease in productivity, whereas positive TIs correspond to positive trends that indicate that productivity is increasing. A TI of zero indicates that no changes in productivity were detected with a significant level. In this way, the TI provides seven qualitative classes of land productivity trends for the 2000−2018 period.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89B48-22DA-4556-95B2-856E2F37D844}" type="slidenum">
              <a:rPr lang="es-AR" smtClean="0"/>
              <a:t>22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45338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89B48-22DA-4556-95B2-856E2F37D844}" type="slidenum">
              <a:rPr lang="es-AR" smtClean="0"/>
              <a:t>35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2819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9" name="Google Shape;1279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852675"/>
            <a:ext cx="4041600" cy="261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833624"/>
            <a:ext cx="4041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860114" y="2783189"/>
            <a:ext cx="9143992" cy="2651759"/>
          </a:xfrm>
          <a:custGeom>
            <a:avLst/>
            <a:gdLst/>
            <a:ahLst/>
            <a:cxnLst/>
            <a:rect l="l" t="t" r="r" b="b"/>
            <a:pathLst>
              <a:path w="15418" h="4400" extrusionOk="0">
                <a:moveTo>
                  <a:pt x="12838" y="3130"/>
                </a:moveTo>
                <a:cubicBezTo>
                  <a:pt x="12838" y="3130"/>
                  <a:pt x="13278" y="2180"/>
                  <a:pt x="12498" y="1510"/>
                </a:cubicBezTo>
                <a:cubicBezTo>
                  <a:pt x="11538" y="691"/>
                  <a:pt x="10298" y="1540"/>
                  <a:pt x="10298" y="1540"/>
                </a:cubicBezTo>
                <a:cubicBezTo>
                  <a:pt x="10298" y="1540"/>
                  <a:pt x="9638" y="1"/>
                  <a:pt x="7899" y="1"/>
                </a:cubicBezTo>
                <a:cubicBezTo>
                  <a:pt x="5869" y="1"/>
                  <a:pt x="5370" y="2030"/>
                  <a:pt x="5370" y="2030"/>
                </a:cubicBezTo>
                <a:cubicBezTo>
                  <a:pt x="3560" y="1320"/>
                  <a:pt x="3180" y="3130"/>
                  <a:pt x="3180" y="3130"/>
                </a:cubicBezTo>
                <a:cubicBezTo>
                  <a:pt x="2140" y="2690"/>
                  <a:pt x="1" y="4390"/>
                  <a:pt x="2850" y="4390"/>
                </a:cubicBezTo>
                <a:lnTo>
                  <a:pt x="13717" y="4390"/>
                </a:lnTo>
                <a:cubicBezTo>
                  <a:pt x="15417" y="4400"/>
                  <a:pt x="14317" y="2910"/>
                  <a:pt x="12838" y="313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3858774" y="2783189"/>
            <a:ext cx="9143992" cy="2651759"/>
          </a:xfrm>
          <a:custGeom>
            <a:avLst/>
            <a:gdLst/>
            <a:ahLst/>
            <a:cxnLst/>
            <a:rect l="l" t="t" r="r" b="b"/>
            <a:pathLst>
              <a:path w="15418" h="4400" extrusionOk="0">
                <a:moveTo>
                  <a:pt x="12838" y="3130"/>
                </a:moveTo>
                <a:cubicBezTo>
                  <a:pt x="12838" y="3130"/>
                  <a:pt x="13278" y="2180"/>
                  <a:pt x="12498" y="1510"/>
                </a:cubicBezTo>
                <a:cubicBezTo>
                  <a:pt x="11538" y="691"/>
                  <a:pt x="10298" y="1540"/>
                  <a:pt x="10298" y="1540"/>
                </a:cubicBezTo>
                <a:cubicBezTo>
                  <a:pt x="10298" y="1540"/>
                  <a:pt x="9638" y="1"/>
                  <a:pt x="7899" y="1"/>
                </a:cubicBezTo>
                <a:cubicBezTo>
                  <a:pt x="5869" y="1"/>
                  <a:pt x="5370" y="2030"/>
                  <a:pt x="5370" y="2030"/>
                </a:cubicBezTo>
                <a:cubicBezTo>
                  <a:pt x="3560" y="1320"/>
                  <a:pt x="3180" y="3130"/>
                  <a:pt x="3180" y="3130"/>
                </a:cubicBezTo>
                <a:cubicBezTo>
                  <a:pt x="2140" y="2690"/>
                  <a:pt x="1" y="4390"/>
                  <a:pt x="2850" y="4390"/>
                </a:cubicBezTo>
                <a:lnTo>
                  <a:pt x="13717" y="4390"/>
                </a:lnTo>
                <a:cubicBezTo>
                  <a:pt x="15417" y="4400"/>
                  <a:pt x="14317" y="2910"/>
                  <a:pt x="12838" y="313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ubTitle" idx="1"/>
          </p:nvPr>
        </p:nvSpPr>
        <p:spPr>
          <a:xfrm>
            <a:off x="4754881" y="2023050"/>
            <a:ext cx="3200400" cy="19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ubTitle" idx="2"/>
          </p:nvPr>
        </p:nvSpPr>
        <p:spPr>
          <a:xfrm>
            <a:off x="1188750" y="2023050"/>
            <a:ext cx="3200400" cy="19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2"/>
          <p:cNvSpPr/>
          <p:nvPr/>
        </p:nvSpPr>
        <p:spPr>
          <a:xfrm>
            <a:off x="3860114" y="2783189"/>
            <a:ext cx="9143992" cy="2651759"/>
          </a:xfrm>
          <a:custGeom>
            <a:avLst/>
            <a:gdLst/>
            <a:ahLst/>
            <a:cxnLst/>
            <a:rect l="l" t="t" r="r" b="b"/>
            <a:pathLst>
              <a:path w="15418" h="4400" extrusionOk="0">
                <a:moveTo>
                  <a:pt x="12838" y="3130"/>
                </a:moveTo>
                <a:cubicBezTo>
                  <a:pt x="12838" y="3130"/>
                  <a:pt x="13278" y="2180"/>
                  <a:pt x="12498" y="1510"/>
                </a:cubicBezTo>
                <a:cubicBezTo>
                  <a:pt x="11538" y="691"/>
                  <a:pt x="10298" y="1540"/>
                  <a:pt x="10298" y="1540"/>
                </a:cubicBezTo>
                <a:cubicBezTo>
                  <a:pt x="10298" y="1540"/>
                  <a:pt x="9638" y="1"/>
                  <a:pt x="7899" y="1"/>
                </a:cubicBezTo>
                <a:cubicBezTo>
                  <a:pt x="5869" y="1"/>
                  <a:pt x="5370" y="2030"/>
                  <a:pt x="5370" y="2030"/>
                </a:cubicBezTo>
                <a:cubicBezTo>
                  <a:pt x="3560" y="1320"/>
                  <a:pt x="3180" y="3130"/>
                  <a:pt x="3180" y="3130"/>
                </a:cubicBezTo>
                <a:cubicBezTo>
                  <a:pt x="2140" y="2690"/>
                  <a:pt x="1" y="4390"/>
                  <a:pt x="2850" y="4390"/>
                </a:cubicBezTo>
                <a:lnTo>
                  <a:pt x="13717" y="4390"/>
                </a:lnTo>
                <a:cubicBezTo>
                  <a:pt x="15417" y="4400"/>
                  <a:pt x="14317" y="2910"/>
                  <a:pt x="12838" y="313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2"/>
          <p:cNvSpPr txBox="1">
            <a:spLocks noGrp="1"/>
          </p:cNvSpPr>
          <p:nvPr>
            <p:ph type="title"/>
          </p:nvPr>
        </p:nvSpPr>
        <p:spPr>
          <a:xfrm>
            <a:off x="713223" y="539500"/>
            <a:ext cx="36759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2"/>
          <p:cNvSpPr txBox="1">
            <a:spLocks noGrp="1"/>
          </p:cNvSpPr>
          <p:nvPr>
            <p:ph type="subTitle" idx="1"/>
          </p:nvPr>
        </p:nvSpPr>
        <p:spPr>
          <a:xfrm>
            <a:off x="713223" y="1598200"/>
            <a:ext cx="3675900" cy="12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32"/>
          <p:cNvSpPr txBox="1"/>
          <p:nvPr/>
        </p:nvSpPr>
        <p:spPr>
          <a:xfrm>
            <a:off x="713223" y="3415400"/>
            <a:ext cx="36759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This presentation template was created by </a:t>
            </a:r>
            <a:r>
              <a:rPr lang="en" sz="1200" b="1" u="sng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200" b="1" u="sng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3"/>
          <p:cNvSpPr/>
          <p:nvPr/>
        </p:nvSpPr>
        <p:spPr>
          <a:xfrm>
            <a:off x="-3858774" y="2783189"/>
            <a:ext cx="9143992" cy="2651759"/>
          </a:xfrm>
          <a:custGeom>
            <a:avLst/>
            <a:gdLst/>
            <a:ahLst/>
            <a:cxnLst/>
            <a:rect l="l" t="t" r="r" b="b"/>
            <a:pathLst>
              <a:path w="15418" h="4400" extrusionOk="0">
                <a:moveTo>
                  <a:pt x="12838" y="3130"/>
                </a:moveTo>
                <a:cubicBezTo>
                  <a:pt x="12838" y="3130"/>
                  <a:pt x="13278" y="2180"/>
                  <a:pt x="12498" y="1510"/>
                </a:cubicBezTo>
                <a:cubicBezTo>
                  <a:pt x="11538" y="691"/>
                  <a:pt x="10298" y="1540"/>
                  <a:pt x="10298" y="1540"/>
                </a:cubicBezTo>
                <a:cubicBezTo>
                  <a:pt x="10298" y="1540"/>
                  <a:pt x="9638" y="1"/>
                  <a:pt x="7899" y="1"/>
                </a:cubicBezTo>
                <a:cubicBezTo>
                  <a:pt x="5869" y="1"/>
                  <a:pt x="5370" y="2030"/>
                  <a:pt x="5370" y="2030"/>
                </a:cubicBezTo>
                <a:cubicBezTo>
                  <a:pt x="3560" y="1320"/>
                  <a:pt x="3180" y="3130"/>
                  <a:pt x="3180" y="3130"/>
                </a:cubicBezTo>
                <a:cubicBezTo>
                  <a:pt x="2140" y="2690"/>
                  <a:pt x="1" y="4390"/>
                  <a:pt x="2850" y="4390"/>
                </a:cubicBezTo>
                <a:lnTo>
                  <a:pt x="13717" y="4390"/>
                </a:lnTo>
                <a:cubicBezTo>
                  <a:pt x="15417" y="4400"/>
                  <a:pt x="14317" y="2910"/>
                  <a:pt x="12838" y="313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lt2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/>
          <p:nvPr/>
        </p:nvSpPr>
        <p:spPr>
          <a:xfrm>
            <a:off x="3860114" y="2783189"/>
            <a:ext cx="9143992" cy="2651759"/>
          </a:xfrm>
          <a:custGeom>
            <a:avLst/>
            <a:gdLst/>
            <a:ahLst/>
            <a:cxnLst/>
            <a:rect l="l" t="t" r="r" b="b"/>
            <a:pathLst>
              <a:path w="15418" h="4400" extrusionOk="0">
                <a:moveTo>
                  <a:pt x="12838" y="3130"/>
                </a:moveTo>
                <a:cubicBezTo>
                  <a:pt x="12838" y="3130"/>
                  <a:pt x="13278" y="2180"/>
                  <a:pt x="12498" y="1510"/>
                </a:cubicBezTo>
                <a:cubicBezTo>
                  <a:pt x="11538" y="691"/>
                  <a:pt x="10298" y="1540"/>
                  <a:pt x="10298" y="1540"/>
                </a:cubicBezTo>
                <a:cubicBezTo>
                  <a:pt x="10298" y="1540"/>
                  <a:pt x="9638" y="1"/>
                  <a:pt x="7899" y="1"/>
                </a:cubicBezTo>
                <a:cubicBezTo>
                  <a:pt x="5869" y="1"/>
                  <a:pt x="5370" y="2030"/>
                  <a:pt x="5370" y="2030"/>
                </a:cubicBezTo>
                <a:cubicBezTo>
                  <a:pt x="3560" y="1320"/>
                  <a:pt x="3180" y="3130"/>
                  <a:pt x="3180" y="3130"/>
                </a:cubicBezTo>
                <a:cubicBezTo>
                  <a:pt x="2140" y="2690"/>
                  <a:pt x="1" y="4390"/>
                  <a:pt x="2850" y="4390"/>
                </a:cubicBezTo>
                <a:lnTo>
                  <a:pt x="13717" y="4390"/>
                </a:lnTo>
                <a:cubicBezTo>
                  <a:pt x="15417" y="4400"/>
                  <a:pt x="14317" y="2910"/>
                  <a:pt x="12838" y="313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AC845-0D34-4A7A-B324-9D968B4FDB61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7EDFD-907F-4031-97BE-0DA935D7B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09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43C5EE-289D-4389-BA74-902E116BB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4F408-199C-463A-9ABE-C8F90B2BF05D}" type="datetimeFigureOut">
              <a:rPr lang="en-AU" smtClean="0"/>
              <a:t>6/10/2023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B1D7BC-9FD9-47C9-BDD6-2A0F3BD42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CC7F0-2BB6-44F9-A846-124ADEF92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A43DC-E0DF-4345-A91C-B6CA562D0BB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6497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DA84-8DE3-42E3-B2AD-1C3808D6EBC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83DA7-D6F1-4448-9DC6-5B5DA48FC6F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65497" y="764381"/>
            <a:ext cx="3575447" cy="18049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1427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oppins Medium"/>
              <a:buNone/>
              <a:defRPr sz="3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oppins Medium"/>
              <a:buNone/>
              <a:defRPr sz="3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oppins Medium"/>
              <a:buNone/>
              <a:defRPr sz="3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oppins Medium"/>
              <a:buNone/>
              <a:defRPr sz="3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oppins Medium"/>
              <a:buNone/>
              <a:defRPr sz="3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oppins Medium"/>
              <a:buNone/>
              <a:defRPr sz="3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oppins Medium"/>
              <a:buNone/>
              <a:defRPr sz="3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oppins Medium"/>
              <a:buNone/>
              <a:defRPr sz="3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oppins Medium"/>
              <a:buNone/>
              <a:defRPr sz="3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7" r:id="rId2"/>
    <p:sldLayoutId id="2147483678" r:id="rId3"/>
    <p:sldLayoutId id="2147483679" r:id="rId4"/>
    <p:sldLayoutId id="2147483680" r:id="rId5"/>
    <p:sldLayoutId id="2147483686" r:id="rId6"/>
    <p:sldLayoutId id="2147483687" r:id="rId7"/>
    <p:sldLayoutId id="214748368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8"/>
          <p:cNvSpPr txBox="1">
            <a:spLocks noGrp="1"/>
          </p:cNvSpPr>
          <p:nvPr>
            <p:ph type="ctrTitle"/>
          </p:nvPr>
        </p:nvSpPr>
        <p:spPr>
          <a:xfrm>
            <a:off x="713224" y="852675"/>
            <a:ext cx="5010317" cy="261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fr-CI" sz="3200" b="1" dirty="0"/>
              <a:t>LDN </a:t>
            </a:r>
            <a:r>
              <a:rPr lang="fr-CI" sz="3200" b="1" dirty="0" err="1"/>
              <a:t>ToolBox</a:t>
            </a:r>
            <a:r>
              <a:rPr lang="fr-CI" sz="3200" b="1" dirty="0"/>
              <a:t> Training</a:t>
            </a:r>
            <a:br>
              <a:rPr lang="fr-CI" sz="3200" b="1" dirty="0"/>
            </a:br>
            <a:r>
              <a:rPr lang="en-US" sz="2400" dirty="0"/>
              <a:t>Nairobi, 2-6 October 2023</a:t>
            </a:r>
            <a:br>
              <a:rPr lang="en-US" sz="3200" dirty="0"/>
            </a:br>
            <a:endParaRPr sz="3200" dirty="0"/>
          </a:p>
        </p:txBody>
      </p:sp>
      <p:sp>
        <p:nvSpPr>
          <p:cNvPr id="227" name="Google Shape;227;p38"/>
          <p:cNvSpPr txBox="1">
            <a:spLocks noGrp="1"/>
          </p:cNvSpPr>
          <p:nvPr>
            <p:ph type="subTitle" idx="1"/>
          </p:nvPr>
        </p:nvSpPr>
        <p:spPr>
          <a:xfrm>
            <a:off x="713225" y="3833624"/>
            <a:ext cx="4041600" cy="457200"/>
          </a:xfrm>
          <a:prstGeom prst="rect">
            <a:avLst/>
          </a:prstGeom>
        </p:spPr>
        <p:txBody>
          <a:bodyPr spcFirstLastPara="1" wrap="square" lIns="137150" tIns="91425" rIns="13715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I" dirty="0"/>
              <a:t>Ingrid Teich	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Senior Research Scientist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UniBern</a:t>
            </a:r>
            <a:r>
              <a:rPr lang="en-US" dirty="0"/>
              <a:t>, CDE / WOCAT</a:t>
            </a:r>
            <a:endParaRPr dirty="0"/>
          </a:p>
        </p:txBody>
      </p:sp>
      <p:cxnSp>
        <p:nvCxnSpPr>
          <p:cNvPr id="228" name="Google Shape;228;p38"/>
          <p:cNvCxnSpPr/>
          <p:nvPr/>
        </p:nvCxnSpPr>
        <p:spPr>
          <a:xfrm>
            <a:off x="896112" y="3650700"/>
            <a:ext cx="1920300" cy="0"/>
          </a:xfrm>
          <a:prstGeom prst="straightConnector1">
            <a:avLst/>
          </a:prstGeom>
          <a:noFill/>
          <a:ln w="76200" cap="rnd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129" name="Picture 128">
            <a:extLst>
              <a:ext uri="{FF2B5EF4-FFF2-40B4-BE49-F238E27FC236}">
                <a16:creationId xmlns:a16="http://schemas.microsoft.com/office/drawing/2014/main" id="{77B9BF4D-F81A-46EC-A275-57AE2BD4191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92077" y="235686"/>
            <a:ext cx="622722" cy="673166"/>
          </a:xfrm>
          <a:prstGeom prst="rect">
            <a:avLst/>
          </a:prstGeom>
        </p:spPr>
      </p:pic>
      <p:pic>
        <p:nvPicPr>
          <p:cNvPr id="130" name="Graphic 129">
            <a:extLst>
              <a:ext uri="{FF2B5EF4-FFF2-40B4-BE49-F238E27FC236}">
                <a16:creationId xmlns:a16="http://schemas.microsoft.com/office/drawing/2014/main" id="{DFE4360C-B5AE-4DB6-9BB1-B778208F1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87427" y="418992"/>
            <a:ext cx="1803836" cy="392916"/>
          </a:xfrm>
          <a:prstGeom prst="rect">
            <a:avLst/>
          </a:prstGeom>
        </p:spPr>
      </p:pic>
      <p:pic>
        <p:nvPicPr>
          <p:cNvPr id="131" name="Picture 2" descr="logo">
            <a:extLst>
              <a:ext uri="{FF2B5EF4-FFF2-40B4-BE49-F238E27FC236}">
                <a16:creationId xmlns:a16="http://schemas.microsoft.com/office/drawing/2014/main" id="{DE4CDA85-13BC-43C4-B0AB-968405D8B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3" y="313045"/>
            <a:ext cx="2480936" cy="54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2" descr="logo">
            <a:extLst>
              <a:ext uri="{FF2B5EF4-FFF2-40B4-BE49-F238E27FC236}">
                <a16:creationId xmlns:a16="http://schemas.microsoft.com/office/drawing/2014/main" id="{01566B88-A783-4141-841D-4DDBE36BE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3" y="465445"/>
            <a:ext cx="2480936" cy="54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C4743F7C-1E57-4139-BD3A-66473485E6CD}"/>
              </a:ext>
            </a:extLst>
          </p:cNvPr>
          <p:cNvSpPr/>
          <p:nvPr/>
        </p:nvSpPr>
        <p:spPr>
          <a:xfrm>
            <a:off x="4921598" y="174529"/>
            <a:ext cx="1989743" cy="3137597"/>
          </a:xfrm>
          <a:prstGeom prst="homePlate">
            <a:avLst/>
          </a:prstGeom>
          <a:solidFill>
            <a:srgbClr val="26E721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8AD9C664-94AD-422E-B31D-53667C804542}"/>
              </a:ext>
            </a:extLst>
          </p:cNvPr>
          <p:cNvSpPr/>
          <p:nvPr/>
        </p:nvSpPr>
        <p:spPr>
          <a:xfrm>
            <a:off x="2765689" y="181041"/>
            <a:ext cx="2114423" cy="3137597"/>
          </a:xfrm>
          <a:prstGeom prst="homePlate">
            <a:avLst/>
          </a:prstGeom>
          <a:solidFill>
            <a:srgbClr val="26E721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C8E64D09-37E1-42DA-8567-ED3B202E9728}"/>
              </a:ext>
            </a:extLst>
          </p:cNvPr>
          <p:cNvSpPr/>
          <p:nvPr/>
        </p:nvSpPr>
        <p:spPr>
          <a:xfrm>
            <a:off x="108765" y="141950"/>
            <a:ext cx="2521148" cy="3137597"/>
          </a:xfrm>
          <a:prstGeom prst="homePlate">
            <a:avLst/>
          </a:prstGeom>
          <a:solidFill>
            <a:srgbClr val="26E721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6F899AD-62A7-4319-90C9-E9BF32EF7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689" y="1542214"/>
            <a:ext cx="1868315" cy="50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902885-924A-407E-A907-2249AFE41AD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353" y="1357983"/>
            <a:ext cx="1288473" cy="683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D717D0-75F5-4B1A-8BD0-71C2FA229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3" y="2053335"/>
            <a:ext cx="2004734" cy="4612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D483C5-AB48-4F77-883F-F494BD342440}"/>
              </a:ext>
            </a:extLst>
          </p:cNvPr>
          <p:cNvSpPr txBox="1"/>
          <p:nvPr/>
        </p:nvSpPr>
        <p:spPr>
          <a:xfrm>
            <a:off x="147203" y="141950"/>
            <a:ext cx="193391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Access </a:t>
            </a:r>
            <a:r>
              <a:rPr lang="en-US" i="1" dirty="0"/>
              <a:t>site-specific </a:t>
            </a:r>
            <a:br>
              <a:rPr lang="en-US" i="1" dirty="0"/>
            </a:br>
            <a:r>
              <a:rPr lang="en-US" dirty="0"/>
              <a:t>data to understand </a:t>
            </a:r>
            <a:br>
              <a:rPr lang="en-US" dirty="0"/>
            </a:br>
            <a:r>
              <a:rPr lang="en-US" dirty="0"/>
              <a:t>land </a:t>
            </a:r>
          </a:p>
          <a:p>
            <a:r>
              <a:rPr lang="en-US" b="1" i="1" dirty="0"/>
              <a:t>POTENTIAL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br>
              <a:rPr lang="en-US" dirty="0"/>
            </a:br>
            <a:r>
              <a:rPr lang="en-US" dirty="0"/>
              <a:t>+</a:t>
            </a:r>
          </a:p>
          <a:p>
            <a:pPr algn="ctr"/>
            <a:endParaRPr lang="en-US" dirty="0"/>
          </a:p>
          <a:p>
            <a:endParaRPr lang="en-US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r>
              <a:rPr lang="en-US" b="1" i="1" dirty="0"/>
              <a:t>CURRENT CONDITION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61D244-7C61-4711-BAC2-E25C3235E803}"/>
              </a:ext>
            </a:extLst>
          </p:cNvPr>
          <p:cNvSpPr txBox="1"/>
          <p:nvPr/>
        </p:nvSpPr>
        <p:spPr>
          <a:xfrm>
            <a:off x="2797874" y="404499"/>
            <a:ext cx="18468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en-US" dirty="0"/>
              <a:t>Adopt innovative management </a:t>
            </a:r>
            <a:br>
              <a:rPr lang="en-US" dirty="0"/>
            </a:br>
            <a:r>
              <a:rPr lang="en-US" dirty="0"/>
              <a:t>strategies to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AVOID, REDUCE, </a:t>
            </a:r>
            <a:br>
              <a:rPr lang="en-US" dirty="0"/>
            </a:br>
            <a:r>
              <a:rPr lang="en-US" dirty="0"/>
              <a:t>RESTORE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53B5A6-7271-4294-8152-C4CB39C767D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74" y="1140675"/>
            <a:ext cx="1094213" cy="58038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09B4C25-8584-4922-866D-99C7FB2D3F51}"/>
              </a:ext>
            </a:extLst>
          </p:cNvPr>
          <p:cNvSpPr txBox="1"/>
          <p:nvPr/>
        </p:nvSpPr>
        <p:spPr>
          <a:xfrm>
            <a:off x="4881982" y="518732"/>
            <a:ext cx="230541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</a:lstStyle>
          <a:p>
            <a:r>
              <a:rPr lang="en-US" dirty="0"/>
              <a:t>Collect monitoring </a:t>
            </a:r>
            <a:br>
              <a:rPr lang="en-US" dirty="0"/>
            </a:br>
            <a:r>
              <a:rPr lang="en-US" dirty="0"/>
              <a:t>data to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VERIFY TRENDS </a:t>
            </a:r>
          </a:p>
          <a:p>
            <a:r>
              <a:rPr lang="en-US" dirty="0"/>
              <a:t>+</a:t>
            </a:r>
          </a:p>
          <a:p>
            <a:r>
              <a:rPr lang="en-US" dirty="0"/>
              <a:t>IMPROVE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D59BADB-0076-4FAD-9B3F-9A7E1C94A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547" y="2980574"/>
            <a:ext cx="1093709" cy="251650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811B7F1-576F-4894-82C9-58CA239D660F}"/>
              </a:ext>
            </a:extLst>
          </p:cNvPr>
          <p:cNvSpPr/>
          <p:nvPr/>
        </p:nvSpPr>
        <p:spPr>
          <a:xfrm>
            <a:off x="7109587" y="214955"/>
            <a:ext cx="1989743" cy="3137597"/>
          </a:xfrm>
          <a:prstGeom prst="homePlate">
            <a:avLst/>
          </a:prstGeom>
          <a:solidFill>
            <a:srgbClr val="26E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78336A-DA20-402D-A102-2A117AE1D488}"/>
              </a:ext>
            </a:extLst>
          </p:cNvPr>
          <p:cNvSpPr txBox="1"/>
          <p:nvPr/>
        </p:nvSpPr>
        <p:spPr>
          <a:xfrm>
            <a:off x="7109587" y="634470"/>
            <a:ext cx="230541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</a:lstStyle>
          <a:p>
            <a:r>
              <a:rPr lang="en-US" dirty="0"/>
              <a:t>Report to UNCCD </a:t>
            </a:r>
            <a:br>
              <a:rPr lang="en-US" dirty="0"/>
            </a:br>
            <a:r>
              <a:rPr lang="en-US" dirty="0"/>
              <a:t>using the new </a:t>
            </a:r>
            <a:br>
              <a:rPr lang="en-US" dirty="0"/>
            </a:br>
            <a:r>
              <a:rPr lang="en-US" dirty="0"/>
              <a:t>integration with </a:t>
            </a:r>
          </a:p>
          <a:p>
            <a:endParaRPr lang="en-US" dirty="0"/>
          </a:p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PRAIS</a:t>
            </a:r>
          </a:p>
          <a:p>
            <a:endParaRPr lang="en-US" dirty="0"/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7032166-0A61-4BFB-B0C9-EB16EFAB0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744" y="1590662"/>
            <a:ext cx="1788770" cy="41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64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67B43D6-3890-56CB-4691-79C4B3A7F0ED}"/>
              </a:ext>
            </a:extLst>
          </p:cNvPr>
          <p:cNvSpPr txBox="1">
            <a:spLocks/>
          </p:cNvSpPr>
          <p:nvPr/>
        </p:nvSpPr>
        <p:spPr>
          <a:xfrm>
            <a:off x="2216150" y="188689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400" dirty="0">
                <a:solidFill>
                  <a:schemeClr val="dk1"/>
                </a:solidFill>
                <a:latin typeface="Poppins Medium"/>
                <a:cs typeface="Poppins Medium"/>
                <a:sym typeface="Poppins Medium"/>
              </a:rPr>
              <a:t>WOCAT and </a:t>
            </a:r>
            <a:r>
              <a:rPr lang="de-CH" sz="3400" dirty="0" err="1">
                <a:solidFill>
                  <a:schemeClr val="dk1"/>
                </a:solidFill>
                <a:latin typeface="Poppins Medium"/>
                <a:cs typeface="Poppins Medium"/>
                <a:sym typeface="Poppins Medium"/>
              </a:rPr>
              <a:t>LandPKS</a:t>
            </a:r>
            <a:br>
              <a:rPr lang="de-CH" sz="3000" dirty="0"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</a:br>
            <a:endParaRPr lang="en-US" sz="3000" dirty="0"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18724" y="2074216"/>
            <a:ext cx="3403935" cy="105925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81656" y="1655789"/>
            <a:ext cx="2826185" cy="2159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GB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Filtering by: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LandPKS</a:t>
            </a:r>
            <a:r>
              <a:rPr lang="en-GB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cover </a:t>
            </a:r>
            <a:r>
              <a:rPr lang="en-GB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typeSLM</a:t>
            </a:r>
            <a:r>
              <a:rPr lang="en-GB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Group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SLM Measure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 Degradation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Rainfall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Agroclimatic</a:t>
            </a:r>
            <a:r>
              <a:rPr lang="en-GB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Zone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Slope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Altitudinal Zone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Soil Depth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Soil Texture (topsoil)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Market Orientation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Scale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81656" y="935974"/>
            <a:ext cx="2780265" cy="4154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110 selected WOCAT SLM best practices have been integrated into </a:t>
            </a:r>
            <a:r>
              <a:rPr lang="en-GB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LandPKS</a:t>
            </a:r>
            <a:endParaRPr lang="de-CH" sz="105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344" y="897747"/>
            <a:ext cx="1566419" cy="35740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155" y="897747"/>
            <a:ext cx="1617101" cy="35935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0" b="18750"/>
          <a:stretch/>
        </p:blipFill>
        <p:spPr>
          <a:xfrm>
            <a:off x="3177784" y="2245290"/>
            <a:ext cx="2015147" cy="222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23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9228E-7F08-4EFA-B13C-694027A35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234700"/>
            <a:ext cx="7717500" cy="640200"/>
          </a:xfrm>
        </p:spPr>
        <p:txBody>
          <a:bodyPr/>
          <a:lstStyle/>
          <a:p>
            <a:r>
              <a:rPr lang="en-US" dirty="0"/>
              <a:t>Integration of tools &amp; interoperability: Tools4LDN</a:t>
            </a:r>
            <a:endParaRPr lang="fr-CI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9BEBE25-0A45-46C5-9877-2BDBB443144E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fr-C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B4B372-5C8A-4281-96C1-2DD33AB70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49795">
            <a:off x="838190" y="1732683"/>
            <a:ext cx="2265366" cy="3137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1DE8CD-79A9-4911-9F65-E971B3FE0F50}"/>
              </a:ext>
            </a:extLst>
          </p:cNvPr>
          <p:cNvSpPr txBox="1"/>
          <p:nvPr/>
        </p:nvSpPr>
        <p:spPr>
          <a:xfrm>
            <a:off x="3525520" y="1598205"/>
            <a:ext cx="49045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dk1"/>
                </a:solidFill>
                <a:latin typeface="Lato"/>
                <a:sym typeface="Lato"/>
              </a:rPr>
              <a:t>Challenges</a:t>
            </a:r>
            <a:r>
              <a:rPr lang="en-US" sz="2000" dirty="0">
                <a:solidFill>
                  <a:schemeClr val="dk1"/>
                </a:solidFill>
                <a:latin typeface="Lato"/>
                <a:sym typeface="Lato"/>
              </a:rPr>
              <a:t>:</a:t>
            </a:r>
          </a:p>
          <a:p>
            <a:pPr marL="214313" indent="-214313">
              <a:buFontTx/>
              <a:buChar char="-"/>
            </a:pPr>
            <a:r>
              <a:rPr lang="en-US" sz="2000" dirty="0">
                <a:solidFill>
                  <a:schemeClr val="dk1"/>
                </a:solidFill>
                <a:latin typeface="Lato"/>
                <a:sym typeface="Lato"/>
              </a:rPr>
              <a:t>Selection of representative locations/sites </a:t>
            </a:r>
          </a:p>
          <a:p>
            <a:pPr marL="214313" indent="-214313">
              <a:buFontTx/>
              <a:buChar char="-"/>
            </a:pPr>
            <a:r>
              <a:rPr lang="en-US" sz="2000" dirty="0">
                <a:solidFill>
                  <a:schemeClr val="dk1"/>
                </a:solidFill>
                <a:latin typeface="Lato"/>
                <a:sym typeface="Lato"/>
              </a:rPr>
              <a:t>Land Use Types / Cover not mapped well</a:t>
            </a:r>
          </a:p>
          <a:p>
            <a:pPr marL="214313" indent="-214313">
              <a:buFontTx/>
              <a:buChar char="-"/>
            </a:pPr>
            <a:r>
              <a:rPr lang="en-US" sz="2000" dirty="0">
                <a:solidFill>
                  <a:schemeClr val="dk1"/>
                </a:solidFill>
                <a:latin typeface="Lato"/>
                <a:sym typeface="Lato"/>
              </a:rPr>
              <a:t>Different results from different methods, verification missing</a:t>
            </a:r>
          </a:p>
          <a:p>
            <a:r>
              <a:rPr lang="en-CH" sz="2000" dirty="0">
                <a:solidFill>
                  <a:schemeClr val="dk1"/>
                </a:solidFill>
                <a:latin typeface="Lato"/>
                <a:sym typeface="Wingdings" panose="05000000000000000000" pitchFamily="2" charset="2"/>
              </a:rPr>
              <a:t></a:t>
            </a:r>
            <a:r>
              <a:rPr lang="de-CH" sz="2000" dirty="0">
                <a:solidFill>
                  <a:schemeClr val="dk1"/>
                </a:solidFill>
                <a:latin typeface="Lato"/>
                <a:sym typeface="Wingdings" panose="05000000000000000000" pitchFamily="2" charset="2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Lato"/>
                <a:sym typeface="Lato"/>
              </a:rPr>
              <a:t>Field reality not properly reflected 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41F6FC78-A7EE-43C4-853A-EB6E9375DD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I"/>
          </a:p>
        </p:txBody>
      </p:sp>
    </p:spTree>
    <p:extLst>
      <p:ext uri="{BB962C8B-B14F-4D97-AF65-F5344CB8AC3E}">
        <p14:creationId xmlns:p14="http://schemas.microsoft.com/office/powerpoint/2010/main" val="1151546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20617" y="2874386"/>
            <a:ext cx="2674608" cy="178307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19143">
            <a:off x="3951947" y="1406005"/>
            <a:ext cx="3455450" cy="25990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02" y="117581"/>
            <a:ext cx="1876650" cy="160837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6576" y="113682"/>
            <a:ext cx="1873968" cy="1610887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29202" y="3499804"/>
            <a:ext cx="1876651" cy="1552020"/>
            <a:chOff x="0" y="2062797"/>
            <a:chExt cx="6237776" cy="515874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062797"/>
              <a:ext cx="6237776" cy="515874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46676" y="2353468"/>
              <a:ext cx="4991100" cy="428625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2328331" y="3490535"/>
            <a:ext cx="2133710" cy="1579500"/>
            <a:chOff x="0" y="7269153"/>
            <a:chExt cx="6888480" cy="509926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7269153"/>
              <a:ext cx="6888480" cy="5099265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9"/>
            <a:srcRect b="82447"/>
            <a:stretch/>
          </p:blipFill>
          <p:spPr>
            <a:xfrm>
              <a:off x="1047750" y="7533956"/>
              <a:ext cx="5048250" cy="478155"/>
            </a:xfrm>
            <a:prstGeom prst="rect">
              <a:avLst/>
            </a:prstGeom>
          </p:spPr>
        </p:pic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202" y="1784989"/>
            <a:ext cx="1871285" cy="1615758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5679672" y="2760345"/>
            <a:ext cx="189634" cy="1896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59F899-F680-48D7-8822-42F4BAE661D0}"/>
              </a:ext>
            </a:extLst>
          </p:cNvPr>
          <p:cNvSpPr txBox="1"/>
          <p:nvPr/>
        </p:nvSpPr>
        <p:spPr>
          <a:xfrm>
            <a:off x="7529697" y="2879061"/>
            <a:ext cx="1640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SOIL POTENTIAL</a:t>
            </a:r>
            <a:endParaRPr lang="fr-CI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D9B613-C4A1-48B0-846F-A5542AB8455C}"/>
              </a:ext>
            </a:extLst>
          </p:cNvPr>
          <p:cNvSpPr txBox="1"/>
          <p:nvPr/>
        </p:nvSpPr>
        <p:spPr>
          <a:xfrm>
            <a:off x="5226584" y="1714615"/>
            <a:ext cx="1560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DRONE IMAGE</a:t>
            </a:r>
            <a:endParaRPr lang="fr-CI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0214DC-F0BF-4437-B320-37E8A99EB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I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CD31894-068C-442A-97C8-9EC06AF673C3}"/>
              </a:ext>
            </a:extLst>
          </p:cNvPr>
          <p:cNvSpPr txBox="1">
            <a:spLocks/>
          </p:cNvSpPr>
          <p:nvPr/>
        </p:nvSpPr>
        <p:spPr>
          <a:xfrm>
            <a:off x="3419050" y="197356"/>
            <a:ext cx="550469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oppins Medium"/>
              <a:buNone/>
              <a:defRPr sz="3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oppins Medium"/>
              <a:buNone/>
              <a:defRPr sz="3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oppins Medium"/>
              <a:buNone/>
              <a:defRPr sz="3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oppins Medium"/>
              <a:buNone/>
              <a:defRPr sz="3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oppins Medium"/>
              <a:buNone/>
              <a:defRPr sz="3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oppins Medium"/>
              <a:buNone/>
              <a:defRPr sz="3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oppins Medium"/>
              <a:buNone/>
              <a:defRPr sz="3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oppins Medium"/>
              <a:buNone/>
              <a:defRPr sz="3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oppins Medium"/>
              <a:buNone/>
              <a:defRPr sz="3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algn="r"/>
            <a:r>
              <a:rPr lang="en-US" sz="3600" dirty="0"/>
              <a:t>Field testing in Colombia </a:t>
            </a:r>
            <a:br>
              <a:rPr lang="en-US" sz="3600" dirty="0"/>
            </a:br>
            <a:endParaRPr lang="en-US" dirty="0"/>
          </a:p>
        </p:txBody>
      </p:sp>
      <p:sp>
        <p:nvSpPr>
          <p:cNvPr id="21" name="Subtitle 9">
            <a:extLst>
              <a:ext uri="{FF2B5EF4-FFF2-40B4-BE49-F238E27FC236}">
                <a16:creationId xmlns:a16="http://schemas.microsoft.com/office/drawing/2014/main" id="{452D3625-F755-4FE3-BB9B-38A5D48F87C0}"/>
              </a:ext>
            </a:extLst>
          </p:cNvPr>
          <p:cNvSpPr txBox="1">
            <a:spLocks/>
          </p:cNvSpPr>
          <p:nvPr/>
        </p:nvSpPr>
        <p:spPr>
          <a:xfrm>
            <a:off x="4571975" y="4240389"/>
            <a:ext cx="3200400" cy="19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/>
              <a:t>2 regions</a:t>
            </a:r>
          </a:p>
          <a:p>
            <a:r>
              <a:rPr lang="en-US"/>
              <a:t>25 sampling sites</a:t>
            </a:r>
            <a:endParaRPr lang="fr-CI" dirty="0"/>
          </a:p>
        </p:txBody>
      </p:sp>
    </p:spTree>
    <p:extLst>
      <p:ext uri="{BB962C8B-B14F-4D97-AF65-F5344CB8AC3E}">
        <p14:creationId xmlns:p14="http://schemas.microsoft.com/office/powerpoint/2010/main" val="3546770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9228E-7F08-4EFA-B13C-694027A35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342" y="357320"/>
            <a:ext cx="7717500" cy="640200"/>
          </a:xfrm>
        </p:spPr>
        <p:txBody>
          <a:bodyPr/>
          <a:lstStyle/>
          <a:p>
            <a:r>
              <a:rPr lang="en-US" dirty="0"/>
              <a:t>Field verification &amp; land use history</a:t>
            </a:r>
            <a:endParaRPr lang="fr-CI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9BEBE25-0A45-46C5-9877-2BDBB443144E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5676582" y="1181169"/>
            <a:ext cx="3345528" cy="1920300"/>
          </a:xfrm>
        </p:spPr>
        <p:txBody>
          <a:bodyPr/>
          <a:lstStyle/>
          <a:p>
            <a:pPr indent="0" algn="ctr"/>
            <a:r>
              <a:rPr lang="en-US" dirty="0"/>
              <a:t>In this area </a:t>
            </a:r>
            <a:r>
              <a:rPr lang="en-US" dirty="0" err="1"/>
              <a:t>Agrosavia</a:t>
            </a:r>
            <a:r>
              <a:rPr lang="en-US" dirty="0"/>
              <a:t> implemented a SLM technology in </a:t>
            </a:r>
            <a:r>
              <a:rPr lang="en-US" b="1" dirty="0"/>
              <a:t>2014</a:t>
            </a:r>
            <a:r>
              <a:rPr lang="en-US" dirty="0"/>
              <a:t> consisting of an </a:t>
            </a:r>
            <a:r>
              <a:rPr lang="en-US" b="1" dirty="0"/>
              <a:t>“</a:t>
            </a:r>
            <a:r>
              <a:rPr lang="en-US" b="1" dirty="0" err="1"/>
              <a:t>Silvopastoral</a:t>
            </a:r>
            <a:r>
              <a:rPr lang="en-US" b="1" dirty="0"/>
              <a:t> arrangement of tree species with potential to improve soil quality in the high tropics”, </a:t>
            </a:r>
            <a:r>
              <a:rPr lang="en-US" dirty="0"/>
              <a:t>where 2 native species and 2 exotic species </a:t>
            </a:r>
            <a:r>
              <a:rPr lang="en-US" dirty="0" err="1"/>
              <a:t>species</a:t>
            </a:r>
            <a:r>
              <a:rPr lang="en-US" dirty="0"/>
              <a:t> (Aliso, </a:t>
            </a:r>
            <a:r>
              <a:rPr lang="en-US" dirty="0" err="1"/>
              <a:t>Cafeto</a:t>
            </a:r>
            <a:r>
              <a:rPr lang="en-US" dirty="0"/>
              <a:t>, </a:t>
            </a:r>
            <a:r>
              <a:rPr lang="en-US" dirty="0" err="1"/>
              <a:t>Eucaliptus</a:t>
            </a:r>
            <a:r>
              <a:rPr lang="en-US" dirty="0"/>
              <a:t> and Alamo) are planted in stripes within the grassland. Therefore </a:t>
            </a:r>
            <a:r>
              <a:rPr lang="en-US" b="1" dirty="0"/>
              <a:t>it is expected to find an improvement in this area, especially in the reporting period.</a:t>
            </a:r>
            <a:endParaRPr lang="fr-CI" b="1" dirty="0"/>
          </a:p>
        </p:txBody>
      </p:sp>
      <p:pic>
        <p:nvPicPr>
          <p:cNvPr id="7" name="image22.jpg">
            <a:extLst>
              <a:ext uri="{FF2B5EF4-FFF2-40B4-BE49-F238E27FC236}">
                <a16:creationId xmlns:a16="http://schemas.microsoft.com/office/drawing/2014/main" id="{0675BC9A-C328-446F-9813-6B551CFF7307}"/>
              </a:ext>
            </a:extLst>
          </p:cNvPr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28" b="327"/>
          <a:stretch>
            <a:fillRect/>
          </a:stretch>
        </p:blipFill>
        <p:spPr>
          <a:xfrm>
            <a:off x="0" y="997520"/>
            <a:ext cx="6167150" cy="3636140"/>
          </a:xfrm>
          <a:prstGeom prst="rect">
            <a:avLst/>
          </a:prstGeom>
          <a:ln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A9E2B6-E9C2-4B1B-914B-A28700F4A4D2}"/>
              </a:ext>
            </a:extLst>
          </p:cNvPr>
          <p:cNvSpPr txBox="1"/>
          <p:nvPr/>
        </p:nvSpPr>
        <p:spPr>
          <a:xfrm rot="20952752">
            <a:off x="144900" y="151625"/>
            <a:ext cx="5453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Medium"/>
                <a:cs typeface="Poppins Medium"/>
                <a:sym typeface="Poppins Medium"/>
              </a:rPr>
              <a:t>1</a:t>
            </a:r>
            <a:endParaRPr lang="fr-CI" sz="88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Medium"/>
              <a:cs typeface="Poppins Medium"/>
              <a:sym typeface="Poppins Medium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CA1CA4-A422-4F02-A003-EAF6261E26B5}"/>
              </a:ext>
            </a:extLst>
          </p:cNvPr>
          <p:cNvSpPr/>
          <p:nvPr/>
        </p:nvSpPr>
        <p:spPr>
          <a:xfrm>
            <a:off x="1301553" y="4786180"/>
            <a:ext cx="32704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Coordinates Lat-Lon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: 4.684577, -74.21134</a:t>
            </a:r>
            <a:endParaRPr lang="fr-CI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441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E6C6-43C0-4EAC-AB20-9581AE23F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267691"/>
            <a:ext cx="7717500" cy="640200"/>
          </a:xfrm>
        </p:spPr>
        <p:txBody>
          <a:bodyPr/>
          <a:lstStyle/>
          <a:p>
            <a:r>
              <a:rPr lang="en-US" dirty="0"/>
              <a:t>Using the LDN DSS… analysis of NDVI trends</a:t>
            </a:r>
            <a:endParaRPr lang="fr-CI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6A26AEC-5201-4246-8034-37B9DFD1F532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fr-CI"/>
          </a:p>
        </p:txBody>
      </p:sp>
      <p:pic>
        <p:nvPicPr>
          <p:cNvPr id="5" name="image23.png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4C689129-F866-4674-A6FD-C5DADBF379F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13225" y="1339877"/>
            <a:ext cx="7178040" cy="3238505"/>
          </a:xfrm>
          <a:prstGeom prst="rect">
            <a:avLst/>
          </a:prstGeom>
          <a:ln/>
        </p:spPr>
      </p:pic>
      <p:sp>
        <p:nvSpPr>
          <p:cNvPr id="6" name="Subtitle 3">
            <a:extLst>
              <a:ext uri="{FF2B5EF4-FFF2-40B4-BE49-F238E27FC236}">
                <a16:creationId xmlns:a16="http://schemas.microsoft.com/office/drawing/2014/main" id="{4091B04F-61EF-45E5-8713-5C6B93BB405C}"/>
              </a:ext>
            </a:extLst>
          </p:cNvPr>
          <p:cNvSpPr txBox="1">
            <a:spLocks/>
          </p:cNvSpPr>
          <p:nvPr/>
        </p:nvSpPr>
        <p:spPr>
          <a:xfrm>
            <a:off x="4277330" y="3778409"/>
            <a:ext cx="4866670" cy="19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According to the Annual mean NDVI time series, the area has shown an increase in productivity from 2000 to 2022, particularly after 2015, as expected by the land use change.</a:t>
            </a:r>
            <a:endParaRPr lang="fr-CI" dirty="0"/>
          </a:p>
          <a:p>
            <a:endParaRPr lang="fr-CI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E76844-13FA-491B-B2B8-8694227282F9}"/>
              </a:ext>
            </a:extLst>
          </p:cNvPr>
          <p:cNvSpPr txBox="1"/>
          <p:nvPr/>
        </p:nvSpPr>
        <p:spPr>
          <a:xfrm rot="20952752">
            <a:off x="630" y="151625"/>
            <a:ext cx="83388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Medium"/>
                <a:cs typeface="Poppins Medium"/>
                <a:sym typeface="Poppins Medium"/>
              </a:rPr>
              <a:t>2</a:t>
            </a:r>
            <a:endParaRPr lang="fr-CI" sz="88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Medium"/>
              <a:cs typeface="Poppins Medium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48364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E6C6-43C0-4EAC-AB20-9581AE23F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08" y="186410"/>
            <a:ext cx="7717500" cy="640200"/>
          </a:xfrm>
        </p:spPr>
        <p:txBody>
          <a:bodyPr/>
          <a:lstStyle/>
          <a:p>
            <a:r>
              <a:rPr lang="en-US" dirty="0"/>
              <a:t>Using the LDN DSS… what do the maps say?</a:t>
            </a:r>
            <a:endParaRPr lang="fr-CI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6A26AEC-5201-4246-8034-37B9DFD1F532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fr-CI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E76844-13FA-491B-B2B8-8694227282F9}"/>
              </a:ext>
            </a:extLst>
          </p:cNvPr>
          <p:cNvSpPr txBox="1"/>
          <p:nvPr/>
        </p:nvSpPr>
        <p:spPr>
          <a:xfrm rot="20952752">
            <a:off x="-7385" y="151625"/>
            <a:ext cx="84991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Medium"/>
                <a:cs typeface="Poppins Medium"/>
                <a:sym typeface="Poppins Medium"/>
              </a:rPr>
              <a:t>3</a:t>
            </a:r>
            <a:endParaRPr lang="fr-CI" sz="88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Medium"/>
              <a:cs typeface="Poppins Medium"/>
              <a:sym typeface="Poppins Medium"/>
            </a:endParaRPr>
          </a:p>
        </p:txBody>
      </p:sp>
      <p:pic>
        <p:nvPicPr>
          <p:cNvPr id="8" name="image10.png">
            <a:extLst>
              <a:ext uri="{FF2B5EF4-FFF2-40B4-BE49-F238E27FC236}">
                <a16:creationId xmlns:a16="http://schemas.microsoft.com/office/drawing/2014/main" id="{5A88A32B-AFE6-447F-8D7B-D88B481F46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0676" y="1365091"/>
            <a:ext cx="7642647" cy="370716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781506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E6C6-43C0-4EAC-AB20-9581AE23F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08" y="186410"/>
            <a:ext cx="7717500" cy="640200"/>
          </a:xfrm>
        </p:spPr>
        <p:txBody>
          <a:bodyPr/>
          <a:lstStyle/>
          <a:p>
            <a:r>
              <a:rPr lang="en-US" dirty="0"/>
              <a:t>Aggregating information </a:t>
            </a:r>
            <a:endParaRPr lang="fr-CI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6A26AEC-5201-4246-8034-37B9DFD1F532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fr-CI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E76844-13FA-491B-B2B8-8694227282F9}"/>
              </a:ext>
            </a:extLst>
          </p:cNvPr>
          <p:cNvSpPr txBox="1"/>
          <p:nvPr/>
        </p:nvSpPr>
        <p:spPr>
          <a:xfrm rot="20952752">
            <a:off x="-29827" y="151625"/>
            <a:ext cx="89479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Medium"/>
                <a:cs typeface="Poppins Medium"/>
                <a:sym typeface="Poppins Medium"/>
              </a:rPr>
              <a:t>4</a:t>
            </a:r>
            <a:endParaRPr lang="fr-CI" sz="88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Medium"/>
              <a:cs typeface="Poppins Medium"/>
              <a:sym typeface="Poppins Medium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7B1289-4E18-4E7E-B3C1-9DFA8B9CF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20" y="1394292"/>
            <a:ext cx="8771380" cy="31778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D04667-F218-40B3-A653-FA76B0F06800}"/>
              </a:ext>
            </a:extLst>
          </p:cNvPr>
          <p:cNvSpPr/>
          <p:nvPr/>
        </p:nvSpPr>
        <p:spPr>
          <a:xfrm>
            <a:off x="2468880" y="1200150"/>
            <a:ext cx="863600" cy="350393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I"/>
          </a:p>
        </p:txBody>
      </p:sp>
    </p:spTree>
    <p:extLst>
      <p:ext uri="{BB962C8B-B14F-4D97-AF65-F5344CB8AC3E}">
        <p14:creationId xmlns:p14="http://schemas.microsoft.com/office/powerpoint/2010/main" val="2012562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6D1B2-6702-4F5F-8DB5-D5AC1EB6E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FORIS TOOLS</a:t>
            </a:r>
            <a:endParaRPr lang="fr-C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E6FE1-DED7-4734-B0CC-A60B37954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66CB2A-4E79-4569-ACE3-24A1E45D7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1" y="1548002"/>
            <a:ext cx="9083827" cy="2941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CC6E74-09CF-4801-BD4C-B5083B490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974" y="1548002"/>
            <a:ext cx="2149026" cy="784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8F0D9B9-7432-483D-AD6B-AE0CD54578B5}"/>
              </a:ext>
            </a:extLst>
          </p:cNvPr>
          <p:cNvSpPr/>
          <p:nvPr/>
        </p:nvSpPr>
        <p:spPr>
          <a:xfrm>
            <a:off x="6875100" y="4696900"/>
            <a:ext cx="18149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I" dirty="0"/>
              <a:t>https://openforis.org/</a:t>
            </a:r>
          </a:p>
        </p:txBody>
      </p:sp>
    </p:spTree>
    <p:extLst>
      <p:ext uri="{BB962C8B-B14F-4D97-AF65-F5344CB8AC3E}">
        <p14:creationId xmlns:p14="http://schemas.microsoft.com/office/powerpoint/2010/main" val="921774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6D1B2-6702-4F5F-8DB5-D5AC1EB6E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FORIS TOOLS</a:t>
            </a:r>
            <a:endParaRPr lang="fr-C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E6FE1-DED7-4734-B0CC-A60B37954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66CB2A-4E79-4569-ACE3-24A1E45D7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1" y="1548002"/>
            <a:ext cx="9083827" cy="2941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CC6E74-09CF-4801-BD4C-B5083B490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974" y="1548002"/>
            <a:ext cx="2149026" cy="784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8F0D9B9-7432-483D-AD6B-AE0CD54578B5}"/>
              </a:ext>
            </a:extLst>
          </p:cNvPr>
          <p:cNvSpPr/>
          <p:nvPr/>
        </p:nvSpPr>
        <p:spPr>
          <a:xfrm>
            <a:off x="6875100" y="4696900"/>
            <a:ext cx="18149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I" dirty="0"/>
              <a:t>https://openforis.org/</a:t>
            </a:r>
          </a:p>
        </p:txBody>
      </p:sp>
    </p:spTree>
    <p:extLst>
      <p:ext uri="{BB962C8B-B14F-4D97-AF65-F5344CB8AC3E}">
        <p14:creationId xmlns:p14="http://schemas.microsoft.com/office/powerpoint/2010/main" val="685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714;p46">
            <a:extLst>
              <a:ext uri="{FF2B5EF4-FFF2-40B4-BE49-F238E27FC236}">
                <a16:creationId xmlns:a16="http://schemas.microsoft.com/office/drawing/2014/main" id="{209BB0DE-F5AB-4534-BCC1-0FA132E22315}"/>
              </a:ext>
            </a:extLst>
          </p:cNvPr>
          <p:cNvSpPr txBox="1">
            <a:spLocks noGrp="1"/>
          </p:cNvSpPr>
          <p:nvPr/>
        </p:nvSpPr>
        <p:spPr>
          <a:xfrm>
            <a:off x="442302" y="3430313"/>
            <a:ext cx="2989483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cs typeface="Arial"/>
              <a:sym typeface="Arial"/>
            </a:endParaRPr>
          </a:p>
        </p:txBody>
      </p:sp>
      <p:sp>
        <p:nvSpPr>
          <p:cNvPr id="55" name="Google Shape;717;p46">
            <a:extLst>
              <a:ext uri="{FF2B5EF4-FFF2-40B4-BE49-F238E27FC236}">
                <a16:creationId xmlns:a16="http://schemas.microsoft.com/office/drawing/2014/main" id="{59A00657-39DA-424D-9C06-663D0C2249C2}"/>
              </a:ext>
            </a:extLst>
          </p:cNvPr>
          <p:cNvSpPr txBox="1">
            <a:spLocks noGrp="1"/>
          </p:cNvSpPr>
          <p:nvPr/>
        </p:nvSpPr>
        <p:spPr>
          <a:xfrm>
            <a:off x="775485" y="3213692"/>
            <a:ext cx="2331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fr-CI" dirty="0"/>
              <a:t>OCAT SLM </a:t>
            </a:r>
            <a:r>
              <a:rPr lang="fr-CI" dirty="0" err="1"/>
              <a:t>database</a:t>
            </a:r>
            <a:endParaRPr dirty="0"/>
          </a:p>
        </p:txBody>
      </p:sp>
      <p:sp>
        <p:nvSpPr>
          <p:cNvPr id="56" name="Google Shape;718;p46">
            <a:extLst>
              <a:ext uri="{FF2B5EF4-FFF2-40B4-BE49-F238E27FC236}">
                <a16:creationId xmlns:a16="http://schemas.microsoft.com/office/drawing/2014/main" id="{F491B3AD-AE05-4664-BE5E-2D68329A1799}"/>
              </a:ext>
            </a:extLst>
          </p:cNvPr>
          <p:cNvSpPr txBox="1">
            <a:spLocks noGrp="1"/>
          </p:cNvSpPr>
          <p:nvPr/>
        </p:nvSpPr>
        <p:spPr>
          <a:xfrm>
            <a:off x="3474175" y="2934503"/>
            <a:ext cx="2331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I" dirty="0" err="1"/>
              <a:t>LandPKS</a:t>
            </a:r>
            <a:endParaRPr dirty="0"/>
          </a:p>
        </p:txBody>
      </p:sp>
      <p:sp>
        <p:nvSpPr>
          <p:cNvPr id="57" name="Google Shape;719;p46">
            <a:extLst>
              <a:ext uri="{FF2B5EF4-FFF2-40B4-BE49-F238E27FC236}">
                <a16:creationId xmlns:a16="http://schemas.microsoft.com/office/drawing/2014/main" id="{EA7B9A74-A2C7-4A0C-829D-968067FC008E}"/>
              </a:ext>
            </a:extLst>
          </p:cNvPr>
          <p:cNvSpPr txBox="1">
            <a:spLocks noGrp="1"/>
          </p:cNvSpPr>
          <p:nvPr/>
        </p:nvSpPr>
        <p:spPr>
          <a:xfrm>
            <a:off x="6094217" y="3180723"/>
            <a:ext cx="2331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91425" rIns="45700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I" dirty="0"/>
              <a:t>Open </a:t>
            </a:r>
            <a:r>
              <a:rPr lang="fr-CI" dirty="0" err="1"/>
              <a:t>Foris</a:t>
            </a:r>
            <a:r>
              <a:rPr lang="fr-CI" dirty="0"/>
              <a:t> Tools</a:t>
            </a:r>
            <a:endParaRPr dirty="0"/>
          </a:p>
        </p:txBody>
      </p:sp>
      <p:grpSp>
        <p:nvGrpSpPr>
          <p:cNvPr id="59" name="Google Shape;10018;p87">
            <a:extLst>
              <a:ext uri="{FF2B5EF4-FFF2-40B4-BE49-F238E27FC236}">
                <a16:creationId xmlns:a16="http://schemas.microsoft.com/office/drawing/2014/main" id="{29B78809-B283-42A1-83DC-B513696414E3}"/>
              </a:ext>
            </a:extLst>
          </p:cNvPr>
          <p:cNvGrpSpPr/>
          <p:nvPr/>
        </p:nvGrpSpPr>
        <p:grpSpPr>
          <a:xfrm>
            <a:off x="1618905" y="2492669"/>
            <a:ext cx="555591" cy="511055"/>
            <a:chOff x="6167350" y="2672800"/>
            <a:chExt cx="297750" cy="295375"/>
          </a:xfrm>
        </p:grpSpPr>
        <p:sp>
          <p:nvSpPr>
            <p:cNvPr id="60" name="Google Shape;10019;p87">
              <a:extLst>
                <a:ext uri="{FF2B5EF4-FFF2-40B4-BE49-F238E27FC236}">
                  <a16:creationId xmlns:a16="http://schemas.microsoft.com/office/drawing/2014/main" id="{CAB79D00-99C3-4ECF-B1E0-9F8196C075F5}"/>
                </a:ext>
              </a:extLst>
            </p:cNvPr>
            <p:cNvSpPr/>
            <p:nvPr/>
          </p:nvSpPr>
          <p:spPr>
            <a:xfrm>
              <a:off x="6167350" y="2672800"/>
              <a:ext cx="226850" cy="295375"/>
            </a:xfrm>
            <a:custGeom>
              <a:avLst/>
              <a:gdLst/>
              <a:ahLst/>
              <a:cxnLst/>
              <a:rect l="l" t="t" r="r" b="b"/>
              <a:pathLst>
                <a:path w="9074" h="11815" extrusionOk="0">
                  <a:moveTo>
                    <a:pt x="4537" y="725"/>
                  </a:moveTo>
                  <a:cubicBezTo>
                    <a:pt x="4758" y="725"/>
                    <a:pt x="4915" y="882"/>
                    <a:pt x="4915" y="1071"/>
                  </a:cubicBezTo>
                  <a:cubicBezTo>
                    <a:pt x="4915" y="1260"/>
                    <a:pt x="5073" y="1418"/>
                    <a:pt x="5262" y="1418"/>
                  </a:cubicBezTo>
                  <a:lnTo>
                    <a:pt x="5955" y="1418"/>
                  </a:lnTo>
                  <a:cubicBezTo>
                    <a:pt x="6175" y="1418"/>
                    <a:pt x="6333" y="1575"/>
                    <a:pt x="6333" y="1796"/>
                  </a:cubicBezTo>
                  <a:cubicBezTo>
                    <a:pt x="6333" y="1985"/>
                    <a:pt x="6175" y="2142"/>
                    <a:pt x="5955" y="2142"/>
                  </a:cubicBezTo>
                  <a:lnTo>
                    <a:pt x="3119" y="2142"/>
                  </a:lnTo>
                  <a:cubicBezTo>
                    <a:pt x="2930" y="2142"/>
                    <a:pt x="2773" y="1985"/>
                    <a:pt x="2773" y="1796"/>
                  </a:cubicBezTo>
                  <a:cubicBezTo>
                    <a:pt x="2773" y="1575"/>
                    <a:pt x="2930" y="1418"/>
                    <a:pt x="3151" y="1418"/>
                  </a:cubicBezTo>
                  <a:lnTo>
                    <a:pt x="3844" y="1418"/>
                  </a:lnTo>
                  <a:cubicBezTo>
                    <a:pt x="4033" y="1418"/>
                    <a:pt x="4191" y="1260"/>
                    <a:pt x="4191" y="1071"/>
                  </a:cubicBezTo>
                  <a:cubicBezTo>
                    <a:pt x="4191" y="882"/>
                    <a:pt x="4348" y="725"/>
                    <a:pt x="4537" y="725"/>
                  </a:cubicBezTo>
                  <a:close/>
                  <a:moveTo>
                    <a:pt x="8066" y="2111"/>
                  </a:moveTo>
                  <a:cubicBezTo>
                    <a:pt x="8255" y="2111"/>
                    <a:pt x="8412" y="2268"/>
                    <a:pt x="8412" y="2458"/>
                  </a:cubicBezTo>
                  <a:lnTo>
                    <a:pt x="8412" y="10806"/>
                  </a:lnTo>
                  <a:lnTo>
                    <a:pt x="8381" y="10806"/>
                  </a:lnTo>
                  <a:cubicBezTo>
                    <a:pt x="8381" y="10995"/>
                    <a:pt x="8223" y="11153"/>
                    <a:pt x="8034" y="11153"/>
                  </a:cubicBezTo>
                  <a:lnTo>
                    <a:pt x="1040" y="11153"/>
                  </a:lnTo>
                  <a:cubicBezTo>
                    <a:pt x="851" y="11153"/>
                    <a:pt x="693" y="10995"/>
                    <a:pt x="693" y="10806"/>
                  </a:cubicBezTo>
                  <a:lnTo>
                    <a:pt x="693" y="2458"/>
                  </a:lnTo>
                  <a:cubicBezTo>
                    <a:pt x="693" y="2268"/>
                    <a:pt x="851" y="2111"/>
                    <a:pt x="1040" y="2111"/>
                  </a:cubicBezTo>
                  <a:lnTo>
                    <a:pt x="2143" y="2111"/>
                  </a:lnTo>
                  <a:cubicBezTo>
                    <a:pt x="2300" y="2489"/>
                    <a:pt x="2647" y="2804"/>
                    <a:pt x="3119" y="2804"/>
                  </a:cubicBezTo>
                  <a:lnTo>
                    <a:pt x="5986" y="2804"/>
                  </a:lnTo>
                  <a:cubicBezTo>
                    <a:pt x="6396" y="2804"/>
                    <a:pt x="6805" y="2521"/>
                    <a:pt x="6963" y="2111"/>
                  </a:cubicBezTo>
                  <a:close/>
                  <a:moveTo>
                    <a:pt x="4506" y="0"/>
                  </a:moveTo>
                  <a:cubicBezTo>
                    <a:pt x="4096" y="0"/>
                    <a:pt x="3686" y="284"/>
                    <a:pt x="3529" y="725"/>
                  </a:cubicBezTo>
                  <a:lnTo>
                    <a:pt x="3088" y="725"/>
                  </a:lnTo>
                  <a:cubicBezTo>
                    <a:pt x="2678" y="725"/>
                    <a:pt x="2269" y="1008"/>
                    <a:pt x="2111" y="1418"/>
                  </a:cubicBezTo>
                  <a:lnTo>
                    <a:pt x="1009" y="1418"/>
                  </a:lnTo>
                  <a:cubicBezTo>
                    <a:pt x="410" y="1418"/>
                    <a:pt x="0" y="1890"/>
                    <a:pt x="0" y="2458"/>
                  </a:cubicBezTo>
                  <a:lnTo>
                    <a:pt x="0" y="10806"/>
                  </a:lnTo>
                  <a:cubicBezTo>
                    <a:pt x="0" y="11405"/>
                    <a:pt x="473" y="11814"/>
                    <a:pt x="1009" y="11814"/>
                  </a:cubicBezTo>
                  <a:lnTo>
                    <a:pt x="7971" y="11814"/>
                  </a:lnTo>
                  <a:cubicBezTo>
                    <a:pt x="8570" y="11814"/>
                    <a:pt x="9011" y="11342"/>
                    <a:pt x="9011" y="10806"/>
                  </a:cubicBezTo>
                  <a:lnTo>
                    <a:pt x="9011" y="2458"/>
                  </a:lnTo>
                  <a:cubicBezTo>
                    <a:pt x="9074" y="1859"/>
                    <a:pt x="8601" y="1418"/>
                    <a:pt x="8034" y="1418"/>
                  </a:cubicBezTo>
                  <a:lnTo>
                    <a:pt x="6931" y="1418"/>
                  </a:lnTo>
                  <a:cubicBezTo>
                    <a:pt x="6774" y="1040"/>
                    <a:pt x="6396" y="725"/>
                    <a:pt x="5923" y="725"/>
                  </a:cubicBezTo>
                  <a:lnTo>
                    <a:pt x="5545" y="725"/>
                  </a:lnTo>
                  <a:cubicBezTo>
                    <a:pt x="5514" y="567"/>
                    <a:pt x="5388" y="441"/>
                    <a:pt x="5262" y="315"/>
                  </a:cubicBezTo>
                  <a:cubicBezTo>
                    <a:pt x="5073" y="126"/>
                    <a:pt x="4789" y="0"/>
                    <a:pt x="4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020;p87">
              <a:extLst>
                <a:ext uri="{FF2B5EF4-FFF2-40B4-BE49-F238E27FC236}">
                  <a16:creationId xmlns:a16="http://schemas.microsoft.com/office/drawing/2014/main" id="{47AAE1C3-530D-40BD-8D77-7FD613937D99}"/>
                </a:ext>
              </a:extLst>
            </p:cNvPr>
            <p:cNvSpPr/>
            <p:nvPr/>
          </p:nvSpPr>
          <p:spPr>
            <a:xfrm>
              <a:off x="6201225" y="2762575"/>
              <a:ext cx="52775" cy="49650"/>
            </a:xfrm>
            <a:custGeom>
              <a:avLst/>
              <a:gdLst/>
              <a:ahLst/>
              <a:cxnLst/>
              <a:rect l="l" t="t" r="r" b="b"/>
              <a:pathLst>
                <a:path w="2111" h="1986" extrusionOk="0">
                  <a:moveTo>
                    <a:pt x="406" y="1"/>
                  </a:moveTo>
                  <a:cubicBezTo>
                    <a:pt x="315" y="1"/>
                    <a:pt x="221" y="32"/>
                    <a:pt x="158" y="95"/>
                  </a:cubicBezTo>
                  <a:cubicBezTo>
                    <a:pt x="63" y="190"/>
                    <a:pt x="63" y="442"/>
                    <a:pt x="158" y="568"/>
                  </a:cubicBezTo>
                  <a:lnTo>
                    <a:pt x="599" y="977"/>
                  </a:lnTo>
                  <a:lnTo>
                    <a:pt x="158" y="1418"/>
                  </a:lnTo>
                  <a:cubicBezTo>
                    <a:pt x="0" y="1544"/>
                    <a:pt x="0" y="1733"/>
                    <a:pt x="158" y="1891"/>
                  </a:cubicBezTo>
                  <a:cubicBezTo>
                    <a:pt x="221" y="1954"/>
                    <a:pt x="315" y="1985"/>
                    <a:pt x="406" y="1985"/>
                  </a:cubicBezTo>
                  <a:cubicBezTo>
                    <a:pt x="496" y="1985"/>
                    <a:pt x="583" y="1954"/>
                    <a:pt x="630" y="1891"/>
                  </a:cubicBezTo>
                  <a:lnTo>
                    <a:pt x="1071" y="1450"/>
                  </a:lnTo>
                  <a:lnTo>
                    <a:pt x="1512" y="1891"/>
                  </a:lnTo>
                  <a:cubicBezTo>
                    <a:pt x="1575" y="1954"/>
                    <a:pt x="1662" y="1985"/>
                    <a:pt x="1749" y="1985"/>
                  </a:cubicBezTo>
                  <a:cubicBezTo>
                    <a:pt x="1835" y="1985"/>
                    <a:pt x="1922" y="1954"/>
                    <a:pt x="1985" y="1891"/>
                  </a:cubicBezTo>
                  <a:cubicBezTo>
                    <a:pt x="2111" y="1765"/>
                    <a:pt x="2111" y="1544"/>
                    <a:pt x="1985" y="1418"/>
                  </a:cubicBezTo>
                  <a:lnTo>
                    <a:pt x="1544" y="977"/>
                  </a:lnTo>
                  <a:lnTo>
                    <a:pt x="1985" y="568"/>
                  </a:lnTo>
                  <a:cubicBezTo>
                    <a:pt x="2111" y="442"/>
                    <a:pt x="2111" y="190"/>
                    <a:pt x="1985" y="95"/>
                  </a:cubicBezTo>
                  <a:cubicBezTo>
                    <a:pt x="1922" y="32"/>
                    <a:pt x="1835" y="1"/>
                    <a:pt x="1749" y="1"/>
                  </a:cubicBezTo>
                  <a:cubicBezTo>
                    <a:pt x="1662" y="1"/>
                    <a:pt x="1575" y="32"/>
                    <a:pt x="1512" y="95"/>
                  </a:cubicBezTo>
                  <a:lnTo>
                    <a:pt x="1071" y="505"/>
                  </a:lnTo>
                  <a:lnTo>
                    <a:pt x="630" y="95"/>
                  </a:lnTo>
                  <a:cubicBezTo>
                    <a:pt x="583" y="32"/>
                    <a:pt x="496" y="1"/>
                    <a:pt x="4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021;p87">
              <a:extLst>
                <a:ext uri="{FF2B5EF4-FFF2-40B4-BE49-F238E27FC236}">
                  <a16:creationId xmlns:a16="http://schemas.microsoft.com/office/drawing/2014/main" id="{659555D7-FB9F-4AD2-ADCD-B6CD6082C824}"/>
                </a:ext>
              </a:extLst>
            </p:cNvPr>
            <p:cNvSpPr/>
            <p:nvPr/>
          </p:nvSpPr>
          <p:spPr>
            <a:xfrm>
              <a:off x="6308325" y="2882300"/>
              <a:ext cx="51225" cy="49650"/>
            </a:xfrm>
            <a:custGeom>
              <a:avLst/>
              <a:gdLst/>
              <a:ahLst/>
              <a:cxnLst/>
              <a:rect l="l" t="t" r="r" b="b"/>
              <a:pathLst>
                <a:path w="2049" h="1986" extrusionOk="0">
                  <a:moveTo>
                    <a:pt x="363" y="0"/>
                  </a:moveTo>
                  <a:cubicBezTo>
                    <a:pt x="276" y="0"/>
                    <a:pt x="190" y="32"/>
                    <a:pt x="127" y="95"/>
                  </a:cubicBezTo>
                  <a:cubicBezTo>
                    <a:pt x="1" y="221"/>
                    <a:pt x="1" y="441"/>
                    <a:pt x="127" y="567"/>
                  </a:cubicBezTo>
                  <a:lnTo>
                    <a:pt x="568" y="1009"/>
                  </a:lnTo>
                  <a:lnTo>
                    <a:pt x="127" y="1450"/>
                  </a:lnTo>
                  <a:cubicBezTo>
                    <a:pt x="1" y="1544"/>
                    <a:pt x="1" y="1796"/>
                    <a:pt x="127" y="1891"/>
                  </a:cubicBezTo>
                  <a:cubicBezTo>
                    <a:pt x="190" y="1954"/>
                    <a:pt x="276" y="1985"/>
                    <a:pt x="363" y="1985"/>
                  </a:cubicBezTo>
                  <a:cubicBezTo>
                    <a:pt x="450" y="1985"/>
                    <a:pt x="536" y="1954"/>
                    <a:pt x="599" y="1891"/>
                  </a:cubicBezTo>
                  <a:lnTo>
                    <a:pt x="1040" y="1481"/>
                  </a:lnTo>
                  <a:lnTo>
                    <a:pt x="1481" y="1891"/>
                  </a:lnTo>
                  <a:cubicBezTo>
                    <a:pt x="1529" y="1954"/>
                    <a:pt x="1615" y="1985"/>
                    <a:pt x="1706" y="1985"/>
                  </a:cubicBezTo>
                  <a:cubicBezTo>
                    <a:pt x="1797" y="1985"/>
                    <a:pt x="1891" y="1954"/>
                    <a:pt x="1954" y="1891"/>
                  </a:cubicBezTo>
                  <a:cubicBezTo>
                    <a:pt x="2049" y="1796"/>
                    <a:pt x="2049" y="1544"/>
                    <a:pt x="1954" y="1450"/>
                  </a:cubicBezTo>
                  <a:lnTo>
                    <a:pt x="1513" y="1009"/>
                  </a:lnTo>
                  <a:lnTo>
                    <a:pt x="1954" y="567"/>
                  </a:lnTo>
                  <a:cubicBezTo>
                    <a:pt x="2049" y="441"/>
                    <a:pt x="2049" y="252"/>
                    <a:pt x="1954" y="95"/>
                  </a:cubicBezTo>
                  <a:cubicBezTo>
                    <a:pt x="1891" y="32"/>
                    <a:pt x="1804" y="0"/>
                    <a:pt x="1718" y="0"/>
                  </a:cubicBezTo>
                  <a:cubicBezTo>
                    <a:pt x="1631" y="0"/>
                    <a:pt x="1544" y="32"/>
                    <a:pt x="1481" y="95"/>
                  </a:cubicBezTo>
                  <a:lnTo>
                    <a:pt x="1040" y="536"/>
                  </a:lnTo>
                  <a:lnTo>
                    <a:pt x="599" y="95"/>
                  </a:lnTo>
                  <a:cubicBezTo>
                    <a:pt x="536" y="32"/>
                    <a:pt x="450" y="0"/>
                    <a:pt x="3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022;p87">
              <a:extLst>
                <a:ext uri="{FF2B5EF4-FFF2-40B4-BE49-F238E27FC236}">
                  <a16:creationId xmlns:a16="http://schemas.microsoft.com/office/drawing/2014/main" id="{3B589416-C166-412A-BB61-5D4E26D8BC6A}"/>
                </a:ext>
              </a:extLst>
            </p:cNvPr>
            <p:cNvSpPr/>
            <p:nvPr/>
          </p:nvSpPr>
          <p:spPr>
            <a:xfrm>
              <a:off x="6200425" y="2759425"/>
              <a:ext cx="156775" cy="174875"/>
            </a:xfrm>
            <a:custGeom>
              <a:avLst/>
              <a:gdLst/>
              <a:ahLst/>
              <a:cxnLst/>
              <a:rect l="l" t="t" r="r" b="b"/>
              <a:pathLst>
                <a:path w="6271" h="6995" extrusionOk="0">
                  <a:moveTo>
                    <a:pt x="1103" y="5609"/>
                  </a:moveTo>
                  <a:cubicBezTo>
                    <a:pt x="1292" y="5609"/>
                    <a:pt x="1450" y="5766"/>
                    <a:pt x="1450" y="5955"/>
                  </a:cubicBezTo>
                  <a:cubicBezTo>
                    <a:pt x="1450" y="6144"/>
                    <a:pt x="1292" y="6302"/>
                    <a:pt x="1103" y="6302"/>
                  </a:cubicBezTo>
                  <a:cubicBezTo>
                    <a:pt x="914" y="6302"/>
                    <a:pt x="757" y="6144"/>
                    <a:pt x="757" y="5955"/>
                  </a:cubicBezTo>
                  <a:cubicBezTo>
                    <a:pt x="757" y="5766"/>
                    <a:pt x="914" y="5609"/>
                    <a:pt x="1103" y="5609"/>
                  </a:cubicBezTo>
                  <a:close/>
                  <a:moveTo>
                    <a:pt x="5325" y="1"/>
                  </a:moveTo>
                  <a:cubicBezTo>
                    <a:pt x="5230" y="1"/>
                    <a:pt x="5136" y="64"/>
                    <a:pt x="5073" y="127"/>
                  </a:cubicBezTo>
                  <a:lnTo>
                    <a:pt x="4380" y="851"/>
                  </a:lnTo>
                  <a:cubicBezTo>
                    <a:pt x="4254" y="946"/>
                    <a:pt x="4254" y="1198"/>
                    <a:pt x="4380" y="1324"/>
                  </a:cubicBezTo>
                  <a:cubicBezTo>
                    <a:pt x="4443" y="1371"/>
                    <a:pt x="4529" y="1395"/>
                    <a:pt x="4616" y="1395"/>
                  </a:cubicBezTo>
                  <a:cubicBezTo>
                    <a:pt x="4703" y="1395"/>
                    <a:pt x="4789" y="1371"/>
                    <a:pt x="4852" y="1324"/>
                  </a:cubicBezTo>
                  <a:lnTo>
                    <a:pt x="4978" y="1198"/>
                  </a:lnTo>
                  <a:lnTo>
                    <a:pt x="4978" y="2458"/>
                  </a:lnTo>
                  <a:cubicBezTo>
                    <a:pt x="4978" y="2647"/>
                    <a:pt x="4821" y="2805"/>
                    <a:pt x="4600" y="2805"/>
                  </a:cubicBezTo>
                  <a:lnTo>
                    <a:pt x="1765" y="2805"/>
                  </a:lnTo>
                  <a:cubicBezTo>
                    <a:pt x="1513" y="2805"/>
                    <a:pt x="1229" y="2931"/>
                    <a:pt x="1040" y="3120"/>
                  </a:cubicBezTo>
                  <a:cubicBezTo>
                    <a:pt x="820" y="3309"/>
                    <a:pt x="725" y="3592"/>
                    <a:pt x="725" y="3876"/>
                  </a:cubicBezTo>
                  <a:lnTo>
                    <a:pt x="725" y="4978"/>
                  </a:lnTo>
                  <a:cubicBezTo>
                    <a:pt x="316" y="5136"/>
                    <a:pt x="1" y="5482"/>
                    <a:pt x="1" y="5955"/>
                  </a:cubicBezTo>
                  <a:cubicBezTo>
                    <a:pt x="1" y="6554"/>
                    <a:pt x="473" y="6995"/>
                    <a:pt x="1040" y="6995"/>
                  </a:cubicBezTo>
                  <a:cubicBezTo>
                    <a:pt x="1607" y="6995"/>
                    <a:pt x="2048" y="6522"/>
                    <a:pt x="2048" y="5955"/>
                  </a:cubicBezTo>
                  <a:cubicBezTo>
                    <a:pt x="2048" y="5514"/>
                    <a:pt x="1765" y="5136"/>
                    <a:pt x="1355" y="4978"/>
                  </a:cubicBezTo>
                  <a:lnTo>
                    <a:pt x="1355" y="3876"/>
                  </a:lnTo>
                  <a:cubicBezTo>
                    <a:pt x="1355" y="3687"/>
                    <a:pt x="1513" y="3529"/>
                    <a:pt x="1702" y="3529"/>
                  </a:cubicBezTo>
                  <a:lnTo>
                    <a:pt x="4537" y="3529"/>
                  </a:lnTo>
                  <a:cubicBezTo>
                    <a:pt x="5136" y="3529"/>
                    <a:pt x="5545" y="3057"/>
                    <a:pt x="5545" y="2490"/>
                  </a:cubicBezTo>
                  <a:lnTo>
                    <a:pt x="5545" y="1229"/>
                  </a:lnTo>
                  <a:lnTo>
                    <a:pt x="5671" y="1355"/>
                  </a:lnTo>
                  <a:cubicBezTo>
                    <a:pt x="5734" y="1418"/>
                    <a:pt x="5821" y="1450"/>
                    <a:pt x="5908" y="1450"/>
                  </a:cubicBezTo>
                  <a:cubicBezTo>
                    <a:pt x="5994" y="1450"/>
                    <a:pt x="6081" y="1418"/>
                    <a:pt x="6144" y="1355"/>
                  </a:cubicBezTo>
                  <a:cubicBezTo>
                    <a:pt x="6270" y="1229"/>
                    <a:pt x="6270" y="1009"/>
                    <a:pt x="6144" y="883"/>
                  </a:cubicBezTo>
                  <a:lnTo>
                    <a:pt x="5545" y="127"/>
                  </a:lnTo>
                  <a:cubicBezTo>
                    <a:pt x="5482" y="64"/>
                    <a:pt x="5388" y="1"/>
                    <a:pt x="5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023;p87">
              <a:extLst>
                <a:ext uri="{FF2B5EF4-FFF2-40B4-BE49-F238E27FC236}">
                  <a16:creationId xmlns:a16="http://schemas.microsoft.com/office/drawing/2014/main" id="{51440FAA-B9BF-4534-A525-43AEA51B2887}"/>
                </a:ext>
              </a:extLst>
            </p:cNvPr>
            <p:cNvSpPr/>
            <p:nvPr/>
          </p:nvSpPr>
          <p:spPr>
            <a:xfrm>
              <a:off x="6412300" y="2742900"/>
              <a:ext cx="52800" cy="208725"/>
            </a:xfrm>
            <a:custGeom>
              <a:avLst/>
              <a:gdLst/>
              <a:ahLst/>
              <a:cxnLst/>
              <a:rect l="l" t="t" r="r" b="b"/>
              <a:pathLst>
                <a:path w="2112" h="8349" extrusionOk="0">
                  <a:moveTo>
                    <a:pt x="1009" y="662"/>
                  </a:moveTo>
                  <a:cubicBezTo>
                    <a:pt x="1229" y="662"/>
                    <a:pt x="1387" y="819"/>
                    <a:pt x="1387" y="1040"/>
                  </a:cubicBezTo>
                  <a:lnTo>
                    <a:pt x="1387" y="1386"/>
                  </a:lnTo>
                  <a:lnTo>
                    <a:pt x="662" y="1386"/>
                  </a:lnTo>
                  <a:lnTo>
                    <a:pt x="662" y="1040"/>
                  </a:lnTo>
                  <a:cubicBezTo>
                    <a:pt x="662" y="819"/>
                    <a:pt x="820" y="662"/>
                    <a:pt x="1009" y="662"/>
                  </a:cubicBezTo>
                  <a:close/>
                  <a:moveTo>
                    <a:pt x="1387" y="2048"/>
                  </a:moveTo>
                  <a:lnTo>
                    <a:pt x="1387" y="6017"/>
                  </a:lnTo>
                  <a:cubicBezTo>
                    <a:pt x="1261" y="5986"/>
                    <a:pt x="1142" y="5970"/>
                    <a:pt x="1024" y="5970"/>
                  </a:cubicBezTo>
                  <a:cubicBezTo>
                    <a:pt x="906" y="5970"/>
                    <a:pt x="788" y="5986"/>
                    <a:pt x="662" y="6017"/>
                  </a:cubicBezTo>
                  <a:lnTo>
                    <a:pt x="662" y="2048"/>
                  </a:lnTo>
                  <a:close/>
                  <a:moveTo>
                    <a:pt x="1009" y="6711"/>
                  </a:moveTo>
                  <a:cubicBezTo>
                    <a:pt x="1103" y="6711"/>
                    <a:pt x="1166" y="6711"/>
                    <a:pt x="1261" y="6742"/>
                  </a:cubicBezTo>
                  <a:lnTo>
                    <a:pt x="1009" y="7246"/>
                  </a:lnTo>
                  <a:lnTo>
                    <a:pt x="788" y="6742"/>
                  </a:lnTo>
                  <a:cubicBezTo>
                    <a:pt x="851" y="6711"/>
                    <a:pt x="946" y="6711"/>
                    <a:pt x="1009" y="6711"/>
                  </a:cubicBezTo>
                  <a:close/>
                  <a:moveTo>
                    <a:pt x="1009" y="0"/>
                  </a:moveTo>
                  <a:cubicBezTo>
                    <a:pt x="441" y="0"/>
                    <a:pt x="0" y="473"/>
                    <a:pt x="0" y="1040"/>
                  </a:cubicBezTo>
                  <a:lnTo>
                    <a:pt x="0" y="6616"/>
                  </a:lnTo>
                  <a:cubicBezTo>
                    <a:pt x="0" y="6648"/>
                    <a:pt x="0" y="6742"/>
                    <a:pt x="32" y="6774"/>
                  </a:cubicBezTo>
                  <a:lnTo>
                    <a:pt x="757" y="8160"/>
                  </a:lnTo>
                  <a:cubicBezTo>
                    <a:pt x="788" y="8286"/>
                    <a:pt x="946" y="8349"/>
                    <a:pt x="1040" y="8349"/>
                  </a:cubicBezTo>
                  <a:cubicBezTo>
                    <a:pt x="1166" y="8349"/>
                    <a:pt x="1292" y="8286"/>
                    <a:pt x="1355" y="8160"/>
                  </a:cubicBezTo>
                  <a:lnTo>
                    <a:pt x="2080" y="6774"/>
                  </a:lnTo>
                  <a:cubicBezTo>
                    <a:pt x="2111" y="6742"/>
                    <a:pt x="2111" y="6648"/>
                    <a:pt x="2111" y="6616"/>
                  </a:cubicBezTo>
                  <a:lnTo>
                    <a:pt x="2111" y="1040"/>
                  </a:lnTo>
                  <a:cubicBezTo>
                    <a:pt x="2048" y="473"/>
                    <a:pt x="1576" y="0"/>
                    <a:pt x="1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11181;p91">
            <a:extLst>
              <a:ext uri="{FF2B5EF4-FFF2-40B4-BE49-F238E27FC236}">
                <a16:creationId xmlns:a16="http://schemas.microsoft.com/office/drawing/2014/main" id="{780F032B-1B9E-43E4-91BE-D9519783B7C6}"/>
              </a:ext>
            </a:extLst>
          </p:cNvPr>
          <p:cNvGrpSpPr/>
          <p:nvPr/>
        </p:nvGrpSpPr>
        <p:grpSpPr>
          <a:xfrm>
            <a:off x="4353564" y="2535911"/>
            <a:ext cx="555590" cy="528856"/>
            <a:chOff x="-3854375" y="2046625"/>
            <a:chExt cx="293025" cy="291450"/>
          </a:xfrm>
        </p:grpSpPr>
        <p:sp>
          <p:nvSpPr>
            <p:cNvPr id="66" name="Google Shape;11182;p91">
              <a:extLst>
                <a:ext uri="{FF2B5EF4-FFF2-40B4-BE49-F238E27FC236}">
                  <a16:creationId xmlns:a16="http://schemas.microsoft.com/office/drawing/2014/main" id="{E21D1037-9649-42B1-AC8E-03D3E5348D07}"/>
                </a:ext>
              </a:extLst>
            </p:cNvPr>
            <p:cNvSpPr/>
            <p:nvPr/>
          </p:nvSpPr>
          <p:spPr>
            <a:xfrm>
              <a:off x="-3854375" y="2046625"/>
              <a:ext cx="293025" cy="291450"/>
            </a:xfrm>
            <a:custGeom>
              <a:avLst/>
              <a:gdLst/>
              <a:ahLst/>
              <a:cxnLst/>
              <a:rect l="l" t="t" r="r" b="b"/>
              <a:pathLst>
                <a:path w="11721" h="11658" extrusionOk="0">
                  <a:moveTo>
                    <a:pt x="7624" y="694"/>
                  </a:moveTo>
                  <a:cubicBezTo>
                    <a:pt x="9515" y="694"/>
                    <a:pt x="11058" y="2206"/>
                    <a:pt x="11058" y="4096"/>
                  </a:cubicBezTo>
                  <a:cubicBezTo>
                    <a:pt x="11058" y="5987"/>
                    <a:pt x="9515" y="7530"/>
                    <a:pt x="7624" y="7530"/>
                  </a:cubicBezTo>
                  <a:cubicBezTo>
                    <a:pt x="5734" y="7530"/>
                    <a:pt x="4190" y="5987"/>
                    <a:pt x="4190" y="4096"/>
                  </a:cubicBezTo>
                  <a:cubicBezTo>
                    <a:pt x="4190" y="2206"/>
                    <a:pt x="5734" y="694"/>
                    <a:pt x="7624" y="694"/>
                  </a:cubicBezTo>
                  <a:close/>
                  <a:moveTo>
                    <a:pt x="3336" y="8066"/>
                  </a:moveTo>
                  <a:cubicBezTo>
                    <a:pt x="3426" y="8066"/>
                    <a:pt x="3513" y="8098"/>
                    <a:pt x="3560" y="8161"/>
                  </a:cubicBezTo>
                  <a:cubicBezTo>
                    <a:pt x="3686" y="8287"/>
                    <a:pt x="3686" y="8507"/>
                    <a:pt x="3560" y="8633"/>
                  </a:cubicBezTo>
                  <a:lnTo>
                    <a:pt x="1323" y="10870"/>
                  </a:lnTo>
                  <a:cubicBezTo>
                    <a:pt x="1260" y="10933"/>
                    <a:pt x="1174" y="10964"/>
                    <a:pt x="1087" y="10964"/>
                  </a:cubicBezTo>
                  <a:cubicBezTo>
                    <a:pt x="1001" y="10964"/>
                    <a:pt x="914" y="10933"/>
                    <a:pt x="851" y="10870"/>
                  </a:cubicBezTo>
                  <a:cubicBezTo>
                    <a:pt x="725" y="10744"/>
                    <a:pt x="725" y="10523"/>
                    <a:pt x="851" y="10397"/>
                  </a:cubicBezTo>
                  <a:lnTo>
                    <a:pt x="3088" y="8161"/>
                  </a:lnTo>
                  <a:cubicBezTo>
                    <a:pt x="3151" y="8098"/>
                    <a:pt x="3245" y="8066"/>
                    <a:pt x="3336" y="8066"/>
                  </a:cubicBezTo>
                  <a:close/>
                  <a:moveTo>
                    <a:pt x="7624" y="1"/>
                  </a:moveTo>
                  <a:cubicBezTo>
                    <a:pt x="5356" y="1"/>
                    <a:pt x="3529" y="1860"/>
                    <a:pt x="3529" y="4096"/>
                  </a:cubicBezTo>
                  <a:cubicBezTo>
                    <a:pt x="3529" y="5136"/>
                    <a:pt x="3875" y="6050"/>
                    <a:pt x="4505" y="6743"/>
                  </a:cubicBezTo>
                  <a:lnTo>
                    <a:pt x="3812" y="7467"/>
                  </a:lnTo>
                  <a:cubicBezTo>
                    <a:pt x="3661" y="7386"/>
                    <a:pt x="3500" y="7347"/>
                    <a:pt x="3342" y="7347"/>
                  </a:cubicBezTo>
                  <a:cubicBezTo>
                    <a:pt x="3074" y="7347"/>
                    <a:pt x="2813" y="7458"/>
                    <a:pt x="2615" y="7656"/>
                  </a:cubicBezTo>
                  <a:lnTo>
                    <a:pt x="378" y="9893"/>
                  </a:lnTo>
                  <a:cubicBezTo>
                    <a:pt x="0" y="10271"/>
                    <a:pt x="0" y="10964"/>
                    <a:pt x="378" y="11343"/>
                  </a:cubicBezTo>
                  <a:cubicBezTo>
                    <a:pt x="567" y="11532"/>
                    <a:pt x="851" y="11658"/>
                    <a:pt x="1103" y="11658"/>
                  </a:cubicBezTo>
                  <a:cubicBezTo>
                    <a:pt x="1355" y="11658"/>
                    <a:pt x="1607" y="11532"/>
                    <a:pt x="1796" y="11343"/>
                  </a:cubicBezTo>
                  <a:lnTo>
                    <a:pt x="4033" y="9106"/>
                  </a:lnTo>
                  <a:cubicBezTo>
                    <a:pt x="4348" y="8791"/>
                    <a:pt x="4442" y="8318"/>
                    <a:pt x="4253" y="7909"/>
                  </a:cubicBezTo>
                  <a:lnTo>
                    <a:pt x="4947" y="7215"/>
                  </a:lnTo>
                  <a:cubicBezTo>
                    <a:pt x="5671" y="7814"/>
                    <a:pt x="6616" y="8192"/>
                    <a:pt x="7593" y="8192"/>
                  </a:cubicBezTo>
                  <a:cubicBezTo>
                    <a:pt x="9861" y="8192"/>
                    <a:pt x="11689" y="6333"/>
                    <a:pt x="11689" y="4096"/>
                  </a:cubicBezTo>
                  <a:cubicBezTo>
                    <a:pt x="11720" y="1828"/>
                    <a:pt x="9861" y="1"/>
                    <a:pt x="76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183;p91">
              <a:extLst>
                <a:ext uri="{FF2B5EF4-FFF2-40B4-BE49-F238E27FC236}">
                  <a16:creationId xmlns:a16="http://schemas.microsoft.com/office/drawing/2014/main" id="{7E697E10-7428-4B5B-BFB2-BD9D878EF0E5}"/>
                </a:ext>
              </a:extLst>
            </p:cNvPr>
            <p:cNvSpPr/>
            <p:nvPr/>
          </p:nvSpPr>
          <p:spPr>
            <a:xfrm>
              <a:off x="-3714975" y="2080500"/>
              <a:ext cx="103200" cy="119750"/>
            </a:xfrm>
            <a:custGeom>
              <a:avLst/>
              <a:gdLst/>
              <a:ahLst/>
              <a:cxnLst/>
              <a:rect l="l" t="t" r="r" b="b"/>
              <a:pathLst>
                <a:path w="4128" h="4790" extrusionOk="0">
                  <a:moveTo>
                    <a:pt x="2048" y="694"/>
                  </a:moveTo>
                  <a:cubicBezTo>
                    <a:pt x="2458" y="694"/>
                    <a:pt x="2710" y="1009"/>
                    <a:pt x="2710" y="1387"/>
                  </a:cubicBezTo>
                  <a:cubicBezTo>
                    <a:pt x="2710" y="1765"/>
                    <a:pt x="2395" y="2048"/>
                    <a:pt x="2048" y="2048"/>
                  </a:cubicBezTo>
                  <a:cubicBezTo>
                    <a:pt x="1702" y="2048"/>
                    <a:pt x="1387" y="1733"/>
                    <a:pt x="1387" y="1387"/>
                  </a:cubicBezTo>
                  <a:cubicBezTo>
                    <a:pt x="1355" y="1009"/>
                    <a:pt x="1670" y="694"/>
                    <a:pt x="2048" y="694"/>
                  </a:cubicBezTo>
                  <a:close/>
                  <a:moveTo>
                    <a:pt x="2363" y="2741"/>
                  </a:moveTo>
                  <a:cubicBezTo>
                    <a:pt x="2931" y="2741"/>
                    <a:pt x="3403" y="3214"/>
                    <a:pt x="3403" y="3781"/>
                  </a:cubicBezTo>
                  <a:lnTo>
                    <a:pt x="3403" y="4128"/>
                  </a:lnTo>
                  <a:lnTo>
                    <a:pt x="662" y="4128"/>
                  </a:lnTo>
                  <a:lnTo>
                    <a:pt x="662" y="3781"/>
                  </a:lnTo>
                  <a:cubicBezTo>
                    <a:pt x="662" y="3214"/>
                    <a:pt x="1135" y="2741"/>
                    <a:pt x="1702" y="2741"/>
                  </a:cubicBezTo>
                  <a:close/>
                  <a:moveTo>
                    <a:pt x="2048" y="1"/>
                  </a:moveTo>
                  <a:cubicBezTo>
                    <a:pt x="1292" y="1"/>
                    <a:pt x="662" y="631"/>
                    <a:pt x="662" y="1387"/>
                  </a:cubicBezTo>
                  <a:cubicBezTo>
                    <a:pt x="662" y="1702"/>
                    <a:pt x="788" y="2017"/>
                    <a:pt x="977" y="2237"/>
                  </a:cubicBezTo>
                  <a:cubicBezTo>
                    <a:pt x="410" y="2521"/>
                    <a:pt x="1" y="3119"/>
                    <a:pt x="1" y="3781"/>
                  </a:cubicBezTo>
                  <a:lnTo>
                    <a:pt x="1" y="4443"/>
                  </a:lnTo>
                  <a:cubicBezTo>
                    <a:pt x="1" y="4632"/>
                    <a:pt x="158" y="4789"/>
                    <a:pt x="347" y="4789"/>
                  </a:cubicBezTo>
                  <a:lnTo>
                    <a:pt x="3781" y="4789"/>
                  </a:lnTo>
                  <a:cubicBezTo>
                    <a:pt x="3970" y="4789"/>
                    <a:pt x="4128" y="4632"/>
                    <a:pt x="4128" y="4443"/>
                  </a:cubicBezTo>
                  <a:lnTo>
                    <a:pt x="4128" y="3781"/>
                  </a:lnTo>
                  <a:cubicBezTo>
                    <a:pt x="4096" y="3119"/>
                    <a:pt x="3718" y="2521"/>
                    <a:pt x="3120" y="2237"/>
                  </a:cubicBezTo>
                  <a:cubicBezTo>
                    <a:pt x="3309" y="2017"/>
                    <a:pt x="3435" y="1733"/>
                    <a:pt x="3435" y="1387"/>
                  </a:cubicBezTo>
                  <a:cubicBezTo>
                    <a:pt x="3435" y="631"/>
                    <a:pt x="2805" y="1"/>
                    <a:pt x="20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Google Shape;11228;p91">
            <a:extLst>
              <a:ext uri="{FF2B5EF4-FFF2-40B4-BE49-F238E27FC236}">
                <a16:creationId xmlns:a16="http://schemas.microsoft.com/office/drawing/2014/main" id="{CF745EB5-AFD0-4B38-8DAB-7642E600E7B9}"/>
              </a:ext>
            </a:extLst>
          </p:cNvPr>
          <p:cNvSpPr/>
          <p:nvPr/>
        </p:nvSpPr>
        <p:spPr>
          <a:xfrm>
            <a:off x="6920150" y="2480239"/>
            <a:ext cx="679734" cy="640200"/>
          </a:xfrm>
          <a:custGeom>
            <a:avLst/>
            <a:gdLst/>
            <a:ahLst/>
            <a:cxnLst/>
            <a:rect l="l" t="t" r="r" b="b"/>
            <a:pathLst>
              <a:path w="12193" h="11674" extrusionOk="0">
                <a:moveTo>
                  <a:pt x="9483" y="1174"/>
                </a:moveTo>
                <a:lnTo>
                  <a:pt x="9483" y="2308"/>
                </a:lnTo>
                <a:cubicBezTo>
                  <a:pt x="9483" y="2497"/>
                  <a:pt x="9641" y="2655"/>
                  <a:pt x="9830" y="2655"/>
                </a:cubicBezTo>
                <a:lnTo>
                  <a:pt x="10901" y="2655"/>
                </a:lnTo>
                <a:lnTo>
                  <a:pt x="9515" y="4041"/>
                </a:lnTo>
                <a:lnTo>
                  <a:pt x="8097" y="4041"/>
                </a:lnTo>
                <a:lnTo>
                  <a:pt x="8097" y="2560"/>
                </a:lnTo>
                <a:lnTo>
                  <a:pt x="9483" y="1174"/>
                </a:lnTo>
                <a:close/>
                <a:moveTo>
                  <a:pt x="4885" y="6181"/>
                </a:moveTo>
                <a:cubicBezTo>
                  <a:pt x="5033" y="6181"/>
                  <a:pt x="5183" y="6212"/>
                  <a:pt x="5325" y="6278"/>
                </a:cubicBezTo>
                <a:lnTo>
                  <a:pt x="4600" y="7003"/>
                </a:lnTo>
                <a:cubicBezTo>
                  <a:pt x="4474" y="7129"/>
                  <a:pt x="4474" y="7349"/>
                  <a:pt x="4600" y="7475"/>
                </a:cubicBezTo>
                <a:cubicBezTo>
                  <a:pt x="4663" y="7538"/>
                  <a:pt x="4750" y="7570"/>
                  <a:pt x="4836" y="7570"/>
                </a:cubicBezTo>
                <a:cubicBezTo>
                  <a:pt x="4923" y="7570"/>
                  <a:pt x="5010" y="7538"/>
                  <a:pt x="5073" y="7475"/>
                </a:cubicBezTo>
                <a:lnTo>
                  <a:pt x="5797" y="6751"/>
                </a:lnTo>
                <a:lnTo>
                  <a:pt x="5797" y="6751"/>
                </a:lnTo>
                <a:cubicBezTo>
                  <a:pt x="5986" y="7160"/>
                  <a:pt x="5892" y="7633"/>
                  <a:pt x="5577" y="7948"/>
                </a:cubicBezTo>
                <a:cubicBezTo>
                  <a:pt x="5388" y="8137"/>
                  <a:pt x="5128" y="8231"/>
                  <a:pt x="4864" y="8231"/>
                </a:cubicBezTo>
                <a:cubicBezTo>
                  <a:pt x="4600" y="8231"/>
                  <a:pt x="4332" y="8137"/>
                  <a:pt x="4127" y="7948"/>
                </a:cubicBezTo>
                <a:cubicBezTo>
                  <a:pt x="3749" y="7538"/>
                  <a:pt x="3749" y="6877"/>
                  <a:pt x="4127" y="6499"/>
                </a:cubicBezTo>
                <a:cubicBezTo>
                  <a:pt x="4333" y="6293"/>
                  <a:pt x="4606" y="6181"/>
                  <a:pt x="4885" y="6181"/>
                </a:cubicBezTo>
                <a:close/>
                <a:moveTo>
                  <a:pt x="4897" y="4831"/>
                </a:moveTo>
                <a:cubicBezTo>
                  <a:pt x="5396" y="4831"/>
                  <a:pt x="5890" y="4990"/>
                  <a:pt x="6301" y="5301"/>
                </a:cubicBezTo>
                <a:lnTo>
                  <a:pt x="5829" y="5774"/>
                </a:lnTo>
                <a:cubicBezTo>
                  <a:pt x="5553" y="5590"/>
                  <a:pt x="5233" y="5499"/>
                  <a:pt x="4911" y="5499"/>
                </a:cubicBezTo>
                <a:cubicBezTo>
                  <a:pt x="4460" y="5499"/>
                  <a:pt x="4004" y="5677"/>
                  <a:pt x="3655" y="6026"/>
                </a:cubicBezTo>
                <a:cubicBezTo>
                  <a:pt x="2993" y="6688"/>
                  <a:pt x="2993" y="7790"/>
                  <a:pt x="3655" y="8420"/>
                </a:cubicBezTo>
                <a:cubicBezTo>
                  <a:pt x="3986" y="8751"/>
                  <a:pt x="4427" y="8917"/>
                  <a:pt x="4864" y="8917"/>
                </a:cubicBezTo>
                <a:cubicBezTo>
                  <a:pt x="5301" y="8917"/>
                  <a:pt x="5734" y="8751"/>
                  <a:pt x="6049" y="8420"/>
                </a:cubicBezTo>
                <a:cubicBezTo>
                  <a:pt x="6648" y="7822"/>
                  <a:pt x="6742" y="6908"/>
                  <a:pt x="6301" y="6246"/>
                </a:cubicBezTo>
                <a:lnTo>
                  <a:pt x="6774" y="5774"/>
                </a:lnTo>
                <a:lnTo>
                  <a:pt x="6774" y="5774"/>
                </a:lnTo>
                <a:cubicBezTo>
                  <a:pt x="7467" y="6719"/>
                  <a:pt x="7404" y="8074"/>
                  <a:pt x="6585" y="8924"/>
                </a:cubicBezTo>
                <a:cubicBezTo>
                  <a:pt x="6112" y="9397"/>
                  <a:pt x="5498" y="9633"/>
                  <a:pt x="4883" y="9633"/>
                </a:cubicBezTo>
                <a:cubicBezTo>
                  <a:pt x="4269" y="9633"/>
                  <a:pt x="3655" y="9397"/>
                  <a:pt x="3182" y="8924"/>
                </a:cubicBezTo>
                <a:cubicBezTo>
                  <a:pt x="2237" y="7979"/>
                  <a:pt x="2237" y="6499"/>
                  <a:pt x="3182" y="5553"/>
                </a:cubicBezTo>
                <a:cubicBezTo>
                  <a:pt x="3667" y="5068"/>
                  <a:pt x="4286" y="4831"/>
                  <a:pt x="4897" y="4831"/>
                </a:cubicBezTo>
                <a:close/>
                <a:moveTo>
                  <a:pt x="4873" y="3463"/>
                </a:moveTo>
                <a:cubicBezTo>
                  <a:pt x="5728" y="3463"/>
                  <a:pt x="6583" y="3748"/>
                  <a:pt x="7278" y="4325"/>
                </a:cubicBezTo>
                <a:lnTo>
                  <a:pt x="6805" y="4797"/>
                </a:lnTo>
                <a:cubicBezTo>
                  <a:pt x="6228" y="4353"/>
                  <a:pt x="5533" y="4125"/>
                  <a:pt x="4844" y="4125"/>
                </a:cubicBezTo>
                <a:cubicBezTo>
                  <a:pt x="4065" y="4125"/>
                  <a:pt x="3294" y="4416"/>
                  <a:pt x="2710" y="5018"/>
                </a:cubicBezTo>
                <a:cubicBezTo>
                  <a:pt x="1481" y="6246"/>
                  <a:pt x="1481" y="8168"/>
                  <a:pt x="2710" y="9397"/>
                </a:cubicBezTo>
                <a:cubicBezTo>
                  <a:pt x="3324" y="10011"/>
                  <a:pt x="4112" y="10318"/>
                  <a:pt x="4899" y="10318"/>
                </a:cubicBezTo>
                <a:cubicBezTo>
                  <a:pt x="5687" y="10318"/>
                  <a:pt x="6474" y="10011"/>
                  <a:pt x="7089" y="9397"/>
                </a:cubicBezTo>
                <a:cubicBezTo>
                  <a:pt x="8223" y="8263"/>
                  <a:pt x="8255" y="6467"/>
                  <a:pt x="7309" y="5301"/>
                </a:cubicBezTo>
                <a:lnTo>
                  <a:pt x="7782" y="4829"/>
                </a:lnTo>
                <a:lnTo>
                  <a:pt x="7782" y="4829"/>
                </a:lnTo>
                <a:cubicBezTo>
                  <a:pt x="8979" y="6278"/>
                  <a:pt x="8885" y="8483"/>
                  <a:pt x="7530" y="9870"/>
                </a:cubicBezTo>
                <a:cubicBezTo>
                  <a:pt x="6790" y="10594"/>
                  <a:pt x="5821" y="10956"/>
                  <a:pt x="4856" y="10956"/>
                </a:cubicBezTo>
                <a:cubicBezTo>
                  <a:pt x="3891" y="10956"/>
                  <a:pt x="2930" y="10594"/>
                  <a:pt x="2206" y="9870"/>
                </a:cubicBezTo>
                <a:cubicBezTo>
                  <a:pt x="756" y="8420"/>
                  <a:pt x="756" y="6026"/>
                  <a:pt x="2206" y="4545"/>
                </a:cubicBezTo>
                <a:cubicBezTo>
                  <a:pt x="2941" y="3827"/>
                  <a:pt x="3907" y="3463"/>
                  <a:pt x="4873" y="3463"/>
                </a:cubicBezTo>
                <a:close/>
                <a:moveTo>
                  <a:pt x="9899" y="0"/>
                </a:moveTo>
                <a:cubicBezTo>
                  <a:pt x="9813" y="0"/>
                  <a:pt x="9722" y="32"/>
                  <a:pt x="9641" y="103"/>
                </a:cubicBezTo>
                <a:lnTo>
                  <a:pt x="7561" y="2182"/>
                </a:lnTo>
                <a:cubicBezTo>
                  <a:pt x="7467" y="2277"/>
                  <a:pt x="7435" y="2340"/>
                  <a:pt x="7435" y="2434"/>
                </a:cubicBezTo>
                <a:lnTo>
                  <a:pt x="7435" y="3600"/>
                </a:lnTo>
                <a:cubicBezTo>
                  <a:pt x="6670" y="3071"/>
                  <a:pt x="5769" y="2807"/>
                  <a:pt x="4868" y="2807"/>
                </a:cubicBezTo>
                <a:cubicBezTo>
                  <a:pt x="3731" y="2807"/>
                  <a:pt x="2595" y="3229"/>
                  <a:pt x="1733" y="4073"/>
                </a:cubicBezTo>
                <a:cubicBezTo>
                  <a:pt x="0" y="5805"/>
                  <a:pt x="0" y="8641"/>
                  <a:pt x="1733" y="10374"/>
                </a:cubicBezTo>
                <a:cubicBezTo>
                  <a:pt x="2599" y="11240"/>
                  <a:pt x="3741" y="11673"/>
                  <a:pt x="4883" y="11673"/>
                </a:cubicBezTo>
                <a:cubicBezTo>
                  <a:pt x="6026" y="11673"/>
                  <a:pt x="7168" y="11240"/>
                  <a:pt x="8034" y="10374"/>
                </a:cubicBezTo>
                <a:cubicBezTo>
                  <a:pt x="9578" y="8861"/>
                  <a:pt x="9735" y="6436"/>
                  <a:pt x="8538" y="4703"/>
                </a:cubicBezTo>
                <a:lnTo>
                  <a:pt x="9672" y="4703"/>
                </a:lnTo>
                <a:cubicBezTo>
                  <a:pt x="9767" y="4703"/>
                  <a:pt x="9893" y="4671"/>
                  <a:pt x="9924" y="4608"/>
                </a:cubicBezTo>
                <a:lnTo>
                  <a:pt x="12004" y="2497"/>
                </a:lnTo>
                <a:cubicBezTo>
                  <a:pt x="12193" y="2308"/>
                  <a:pt x="12035" y="1962"/>
                  <a:pt x="11783" y="1962"/>
                </a:cubicBezTo>
                <a:lnTo>
                  <a:pt x="10239" y="1962"/>
                </a:lnTo>
                <a:lnTo>
                  <a:pt x="10239" y="355"/>
                </a:lnTo>
                <a:cubicBezTo>
                  <a:pt x="10239" y="141"/>
                  <a:pt x="10080" y="0"/>
                  <a:pt x="98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4E6077-DA1A-4C46-BF8F-5B4042D8F6DA}"/>
              </a:ext>
            </a:extLst>
          </p:cNvPr>
          <p:cNvSpPr txBox="1"/>
          <p:nvPr/>
        </p:nvSpPr>
        <p:spPr>
          <a:xfrm>
            <a:off x="457907" y="1306547"/>
            <a:ext cx="8250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dk1"/>
                </a:solidFill>
                <a:latin typeface="Lato"/>
                <a:sym typeface="Lato"/>
              </a:rPr>
              <a:t>In the LDN </a:t>
            </a:r>
            <a:r>
              <a:rPr lang="en-US" sz="1800" dirty="0" err="1">
                <a:solidFill>
                  <a:schemeClr val="dk1"/>
                </a:solidFill>
                <a:latin typeface="Lato"/>
                <a:sym typeface="Lato"/>
              </a:rPr>
              <a:t>ToolBox</a:t>
            </a:r>
            <a:r>
              <a:rPr lang="en-US" sz="1800" dirty="0">
                <a:solidFill>
                  <a:schemeClr val="dk1"/>
                </a:solidFill>
                <a:latin typeface="Lato"/>
                <a:sym typeface="Lato"/>
              </a:rPr>
              <a:t> there are many more tools to support achieving LDN</a:t>
            </a:r>
            <a:endParaRPr lang="fr-CI" sz="1800" dirty="0">
              <a:solidFill>
                <a:schemeClr val="dk1"/>
              </a:solidFill>
              <a:latin typeface="Lato"/>
              <a:sym typeface="Lato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3BC840-85B2-4603-B960-DB52B0592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more tools!</a:t>
            </a:r>
            <a:endParaRPr lang="fr-CI" dirty="0"/>
          </a:p>
        </p:txBody>
      </p:sp>
      <p:sp>
        <p:nvSpPr>
          <p:cNvPr id="27" name="Google Shape;718;p46">
            <a:extLst>
              <a:ext uri="{FF2B5EF4-FFF2-40B4-BE49-F238E27FC236}">
                <a16:creationId xmlns:a16="http://schemas.microsoft.com/office/drawing/2014/main" id="{0D2BE3F0-30B3-4221-A9AC-529029E1AB5F}"/>
              </a:ext>
            </a:extLst>
          </p:cNvPr>
          <p:cNvSpPr txBox="1">
            <a:spLocks noGrp="1"/>
          </p:cNvSpPr>
          <p:nvPr/>
        </p:nvSpPr>
        <p:spPr>
          <a:xfrm>
            <a:off x="5362185" y="4193127"/>
            <a:ext cx="410453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I" sz="2000" i="1" dirty="0"/>
              <a:t>And </a:t>
            </a:r>
            <a:r>
              <a:rPr lang="fr-CI" sz="2000" i="1" dirty="0" err="1"/>
              <a:t>many</a:t>
            </a:r>
            <a:r>
              <a:rPr lang="fr-CI" sz="2000" i="1" dirty="0"/>
              <a:t> more…</a:t>
            </a:r>
            <a:endParaRPr sz="2000" i="1" dirty="0"/>
          </a:p>
        </p:txBody>
      </p:sp>
    </p:spTree>
    <p:extLst>
      <p:ext uri="{BB962C8B-B14F-4D97-AF65-F5344CB8AC3E}">
        <p14:creationId xmlns:p14="http://schemas.microsoft.com/office/powerpoint/2010/main" val="3615764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03BF9-9E39-44AB-99F4-AD5E079AD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6BBCC2-4ED7-4A49-BB15-50CD5203A8E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C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53B8E8-3448-4863-BFE0-0F84C9746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700" y="184785"/>
            <a:ext cx="7210600" cy="47691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06A85C-E257-4640-9B12-226E95B645B1}"/>
              </a:ext>
            </a:extLst>
          </p:cNvPr>
          <p:cNvSpPr/>
          <p:nvPr/>
        </p:nvSpPr>
        <p:spPr>
          <a:xfrm>
            <a:off x="7329080" y="4835723"/>
            <a:ext cx="18149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I" dirty="0"/>
              <a:t>https://openforis.org/</a:t>
            </a:r>
          </a:p>
        </p:txBody>
      </p:sp>
    </p:spTree>
    <p:extLst>
      <p:ext uri="{BB962C8B-B14F-4D97-AF65-F5344CB8AC3E}">
        <p14:creationId xmlns:p14="http://schemas.microsoft.com/office/powerpoint/2010/main" val="3896558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1078095" y="192550"/>
            <a:ext cx="7180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latin typeface="Palatino Linotype" panose="02040502050505030304" pitchFamily="18" charset="0"/>
              </a:rPr>
              <a:t>Case </a:t>
            </a:r>
            <a:r>
              <a:rPr lang="es-ES" sz="2400" b="1" dirty="0" err="1">
                <a:latin typeface="Palatino Linotype" panose="02040502050505030304" pitchFamily="18" charset="0"/>
              </a:rPr>
              <a:t>study</a:t>
            </a:r>
            <a:r>
              <a:rPr lang="es-ES" sz="2400" b="1" dirty="0">
                <a:latin typeface="Palatino Linotype" panose="02040502050505030304" pitchFamily="18" charset="0"/>
              </a:rPr>
              <a:t>: </a:t>
            </a:r>
            <a:r>
              <a:rPr lang="es-ES" sz="2400" b="1" dirty="0" err="1">
                <a:latin typeface="Palatino Linotype" panose="02040502050505030304" pitchFamily="18" charset="0"/>
              </a:rPr>
              <a:t>Validating</a:t>
            </a:r>
            <a:r>
              <a:rPr lang="es-ES" sz="2400" b="1" dirty="0">
                <a:latin typeface="Palatino Linotype" panose="02040502050505030304" pitchFamily="18" charset="0"/>
              </a:rPr>
              <a:t> LPD </a:t>
            </a:r>
            <a:r>
              <a:rPr lang="es-ES" sz="2400" b="1" dirty="0" err="1">
                <a:latin typeface="Palatino Linotype" panose="02040502050505030304" pitchFamily="18" charset="0"/>
              </a:rPr>
              <a:t>maps</a:t>
            </a:r>
            <a:r>
              <a:rPr lang="es-ES" sz="2400" b="1" dirty="0">
                <a:latin typeface="Palatino Linotype" panose="02040502050505030304" pitchFamily="18" charset="0"/>
              </a:rPr>
              <a:t> in Central Asia </a:t>
            </a:r>
            <a:endParaRPr lang="es-AR" sz="2400" b="1" dirty="0">
              <a:latin typeface="Palatino Linotype" panose="0204050205050503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109" y="2291756"/>
            <a:ext cx="5974629" cy="2514933"/>
          </a:xfrm>
          <a:prstGeom prst="rect">
            <a:avLst/>
          </a:prstGeom>
        </p:spPr>
      </p:pic>
      <p:pic>
        <p:nvPicPr>
          <p:cNvPr id="6" name="Picture 9" descr="Resultado de imagen para collect earth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423" y="929143"/>
            <a:ext cx="3240360" cy="85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n para open for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294" y="889654"/>
            <a:ext cx="2743200" cy="93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12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1647265" y="746313"/>
          <a:ext cx="5804088" cy="41799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6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75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1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26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56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8196"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TI</a:t>
                      </a:r>
                      <a:endParaRPr lang="es-AR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Description</a:t>
                      </a:r>
                      <a:endParaRPr lang="es-AR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LTT </a:t>
                      </a:r>
                      <a:endParaRPr lang="es-AR" sz="15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(AM &amp; ESPI)</a:t>
                      </a:r>
                      <a:endParaRPr lang="es-AR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SWATI</a:t>
                      </a:r>
                      <a:endParaRPr lang="es-AR" sz="15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(AM &amp; ESPI)</a:t>
                      </a:r>
                      <a:endParaRPr lang="es-AR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SSWATI</a:t>
                      </a:r>
                    </a:p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(AM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effectLst/>
                        </a:rPr>
                        <a:t> &amp;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ESPI)</a:t>
                      </a:r>
                      <a:endParaRPr lang="es-AR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-3</a:t>
                      </a:r>
                      <a:endParaRPr lang="es-AR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solidFill>
                      <a:srgbClr val="CC0000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Strong Negative</a:t>
                      </a:r>
                      <a:r>
                        <a:rPr lang="en-US" sz="1200" dirty="0">
                          <a:effectLst/>
                        </a:rPr>
                        <a:t> trend</a:t>
                      </a:r>
                      <a:endParaRPr lang="es-AR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solidFill>
                      <a:srgbClr val="CC0000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Decrease of at least 50%</a:t>
                      </a:r>
                      <a:endParaRPr lang="es-AR" sz="1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solidFill>
                      <a:srgbClr val="CC0000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SWATI= -4 or -5</a:t>
                      </a:r>
                      <a:endParaRPr lang="es-AR" sz="1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solidFill>
                      <a:srgbClr val="CC0000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SSWATI&lt;0, decrease of at least 50% </a:t>
                      </a:r>
                      <a:endParaRPr lang="es-AR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solidFill>
                      <a:srgbClr val="CC0000">
                        <a:alpha val="8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-2</a:t>
                      </a:r>
                      <a:endParaRPr lang="es-AR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solidFill>
                      <a:srgbClr val="CC00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Moderate Negative</a:t>
                      </a:r>
                      <a:r>
                        <a:rPr lang="en-US" sz="1200" dirty="0">
                          <a:effectLst/>
                        </a:rPr>
                        <a:t> trend</a:t>
                      </a:r>
                      <a:endParaRPr lang="es-AR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solidFill>
                      <a:srgbClr val="CC00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Decrease between 25% and 50%</a:t>
                      </a:r>
                      <a:endParaRPr lang="es-AR" sz="1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solidFill>
                      <a:srgbClr val="CC00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SWATI = -2 or -3</a:t>
                      </a:r>
                      <a:endParaRPr lang="es-AR" sz="1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solidFill>
                      <a:srgbClr val="CC00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SSWATI&lt;0, between 25% and 50% </a:t>
                      </a:r>
                      <a:endParaRPr lang="es-AR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solidFill>
                      <a:srgbClr val="CC00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AR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solidFill>
                      <a:srgbClr val="CC0000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Light Negative</a:t>
                      </a:r>
                      <a:r>
                        <a:rPr lang="en-US" sz="1200" dirty="0">
                          <a:effectLst/>
                        </a:rPr>
                        <a:t> trend</a:t>
                      </a:r>
                      <a:endParaRPr lang="es-AR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solidFill>
                      <a:srgbClr val="CC0000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Decrease of less than 25%</a:t>
                      </a:r>
                      <a:endParaRPr lang="es-AR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solidFill>
                      <a:srgbClr val="CC0000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SWATI = -1</a:t>
                      </a:r>
                      <a:endParaRPr lang="es-AR" sz="1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solidFill>
                      <a:srgbClr val="CC0000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SSWATI&lt;0, between 25% and 10% </a:t>
                      </a:r>
                      <a:endParaRPr lang="es-AR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solidFill>
                      <a:srgbClr val="CC0000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196"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s-AR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 Trend</a:t>
                      </a:r>
                      <a:endParaRPr lang="es-AR" sz="1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 Significant slope (p &gt;0.05)</a:t>
                      </a:r>
                      <a:endParaRPr lang="es-AR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SWATI = 0</a:t>
                      </a:r>
                      <a:endParaRPr lang="es-AR" sz="1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Decrease or increase lower than 10%</a:t>
                      </a:r>
                      <a:endParaRPr lang="es-AR" sz="1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2264"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AR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solidFill>
                      <a:srgbClr val="006600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Light Positive </a:t>
                      </a:r>
                      <a:r>
                        <a:rPr lang="en-US" sz="1200" dirty="0">
                          <a:effectLst/>
                        </a:rPr>
                        <a:t>trend</a:t>
                      </a:r>
                      <a:endParaRPr lang="es-AR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solidFill>
                      <a:srgbClr val="006600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Increase of up to 25%</a:t>
                      </a:r>
                      <a:endParaRPr lang="es-AR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solidFill>
                      <a:srgbClr val="006600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SWATI = 1</a:t>
                      </a:r>
                      <a:endParaRPr lang="es-AR" sz="1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solidFill>
                      <a:srgbClr val="006600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SSWATI&gt;0, between 10% and 25%</a:t>
                      </a:r>
                      <a:endParaRPr lang="es-AR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solidFill>
                      <a:srgbClr val="006600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AR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solidFill>
                      <a:srgbClr val="0066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Moderate Positive</a:t>
                      </a:r>
                      <a:r>
                        <a:rPr lang="en-US" sz="1200" dirty="0">
                          <a:effectLst/>
                        </a:rPr>
                        <a:t> trend</a:t>
                      </a:r>
                      <a:endParaRPr lang="es-AR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solidFill>
                      <a:srgbClr val="0066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Increase between 25% and 50%</a:t>
                      </a:r>
                      <a:endParaRPr lang="es-AR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solidFill>
                      <a:srgbClr val="0066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SWATI = 2 or 3</a:t>
                      </a:r>
                      <a:endParaRPr lang="es-AR" sz="1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solidFill>
                      <a:srgbClr val="0066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SSWATI&gt;0, increase between 25% and 50% </a:t>
                      </a:r>
                      <a:endParaRPr lang="es-AR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solidFill>
                      <a:srgbClr val="0066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2264"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AR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solidFill>
                      <a:srgbClr val="006600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Strong Positive</a:t>
                      </a:r>
                      <a:r>
                        <a:rPr lang="en-US" sz="1200" dirty="0">
                          <a:effectLst/>
                        </a:rPr>
                        <a:t> trend</a:t>
                      </a:r>
                      <a:endParaRPr lang="es-AR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solidFill>
                      <a:srgbClr val="006600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Increase of at least 50%</a:t>
                      </a:r>
                      <a:endParaRPr lang="es-AR" sz="1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solidFill>
                      <a:srgbClr val="006600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SWATI = 4 or 5</a:t>
                      </a:r>
                      <a:endParaRPr lang="es-AR" sz="1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solidFill>
                      <a:srgbClr val="006600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SSWATI&gt;0, increase of at least 50% </a:t>
                      </a:r>
                      <a:endParaRPr lang="es-AR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764" marR="8764" marT="0" marB="0" anchor="ctr">
                    <a:solidFill>
                      <a:srgbClr val="006600">
                        <a:alpha val="8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2507378" y="168649"/>
            <a:ext cx="3826689" cy="3927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800" i="1" dirty="0"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Categorization of Trends Intensity (TI)</a:t>
            </a:r>
            <a:endParaRPr lang="es-AR" sz="2700" i="1" dirty="0">
              <a:latin typeface="Palatino Linotype" panose="0204050205050503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213597" y="4198952"/>
            <a:ext cx="6656294" cy="504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200" dirty="0">
                <a:latin typeface="Palatino Linotype" panose="02040502050505030304" pitchFamily="18" charset="0"/>
                <a:ea typeface="Times New Roman" panose="02020603050405020304" pitchFamily="18" charset="0"/>
              </a:rPr>
              <a:t>Trend Intensity (TI) categorization for the different methods. Changes expressed as percentages, are referred to the initial value (intercept at year 2000 of estimated linear model).</a:t>
            </a:r>
            <a:endParaRPr lang="es-AR" sz="2100" dirty="0">
              <a:latin typeface="Palatino Linotype" panose="0204050205050503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783746" y="4866501"/>
            <a:ext cx="45997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050" dirty="0">
                <a:solidFill>
                  <a:schemeClr val="accent1"/>
                </a:solidFill>
              </a:rPr>
              <a:t>https://cesarnon.users.earthengine.app/view/cacilmlti</a:t>
            </a:r>
          </a:p>
        </p:txBody>
      </p:sp>
    </p:spTree>
    <p:extLst>
      <p:ext uri="{BB962C8B-B14F-4D97-AF65-F5344CB8AC3E}">
        <p14:creationId xmlns:p14="http://schemas.microsoft.com/office/powerpoint/2010/main" val="1025799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99063"/>
            <a:ext cx="6846088" cy="318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30" y="75742"/>
            <a:ext cx="3024336" cy="1706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Resultado de imagen para collect earth on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947" y="500716"/>
            <a:ext cx="3240360" cy="85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214947" y="1609895"/>
            <a:ext cx="168988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https://collect.earth/home</a:t>
            </a:r>
          </a:p>
        </p:txBody>
      </p:sp>
    </p:spTree>
    <p:extLst>
      <p:ext uri="{BB962C8B-B14F-4D97-AF65-F5344CB8AC3E}">
        <p14:creationId xmlns:p14="http://schemas.microsoft.com/office/powerpoint/2010/main" val="2698095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542977" y="567989"/>
            <a:ext cx="385233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300" dirty="0"/>
              <a:t>https://collect.earth/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261696" y="158262"/>
            <a:ext cx="737702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625" dirty="0">
                <a:latin typeface="Palatino Linotype" panose="02040502050505030304" pitchFamily="18" charset="0"/>
              </a:rPr>
              <a:t>1</a:t>
            </a:r>
            <a:endParaRPr lang="es-AR" sz="8625" dirty="0">
              <a:latin typeface="Palatino Linotype" panose="0204050205050503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696" y="1554797"/>
            <a:ext cx="6661514" cy="3289214"/>
          </a:xfrm>
          <a:prstGeom prst="rect">
            <a:avLst/>
          </a:prstGeom>
        </p:spPr>
      </p:pic>
      <p:cxnSp>
        <p:nvCxnSpPr>
          <p:cNvPr id="7" name="Conector recto de flecha 6"/>
          <p:cNvCxnSpPr/>
          <p:nvPr/>
        </p:nvCxnSpPr>
        <p:spPr>
          <a:xfrm>
            <a:off x="7499839" y="723088"/>
            <a:ext cx="131885" cy="1048826"/>
          </a:xfrm>
          <a:prstGeom prst="straightConnector1">
            <a:avLst/>
          </a:prstGeom>
          <a:ln w="184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7097812" y="33715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b="1" dirty="0">
                <a:solidFill>
                  <a:srgbClr val="FF0000"/>
                </a:solidFill>
              </a:rPr>
              <a:t>LOGIN</a:t>
            </a:r>
            <a:endParaRPr lang="es-AR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822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464" y="1554798"/>
            <a:ext cx="5970853" cy="337624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261696" y="158262"/>
            <a:ext cx="737702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625" dirty="0">
                <a:latin typeface="Palatino Linotype" panose="02040502050505030304" pitchFamily="18" charset="0"/>
              </a:rPr>
              <a:t>2</a:t>
            </a:r>
            <a:endParaRPr lang="es-AR" sz="8625" dirty="0">
              <a:latin typeface="Palatino Linotype" panose="02040502050505030304" pitchFamily="18" charset="0"/>
            </a:endParaRPr>
          </a:p>
        </p:txBody>
      </p:sp>
      <p:cxnSp>
        <p:nvCxnSpPr>
          <p:cNvPr id="6" name="Conector recto de flecha 5"/>
          <p:cNvCxnSpPr/>
          <p:nvPr/>
        </p:nvCxnSpPr>
        <p:spPr>
          <a:xfrm flipH="1">
            <a:off x="2435470" y="989135"/>
            <a:ext cx="1437542" cy="2344664"/>
          </a:xfrm>
          <a:prstGeom prst="straightConnector1">
            <a:avLst/>
          </a:prstGeom>
          <a:ln w="184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4199630" y="510281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b="1" dirty="0">
                <a:solidFill>
                  <a:srgbClr val="FF0000"/>
                </a:solidFill>
              </a:rPr>
              <a:t>SEARCH FOR CACILM_2_LDN</a:t>
            </a:r>
            <a:endParaRPr lang="es-AR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399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CuadroTexto 3"/>
          <p:cNvSpPr txBox="1"/>
          <p:nvPr/>
        </p:nvSpPr>
        <p:spPr>
          <a:xfrm>
            <a:off x="1261696" y="158262"/>
            <a:ext cx="737702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625" dirty="0">
                <a:latin typeface="Palatino Linotype" panose="02040502050505030304" pitchFamily="18" charset="0"/>
              </a:rPr>
              <a:t>3</a:t>
            </a:r>
            <a:endParaRPr lang="es-AR" sz="8625" dirty="0">
              <a:latin typeface="Palatino Linotype" panose="0204050205050503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499" y="379352"/>
            <a:ext cx="2850356" cy="4600575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>
            <a:off x="3609243" y="2307981"/>
            <a:ext cx="962758" cy="815991"/>
          </a:xfrm>
          <a:prstGeom prst="straightConnector1">
            <a:avLst/>
          </a:prstGeom>
          <a:ln w="184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1291218" y="1831046"/>
            <a:ext cx="287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>
                <a:solidFill>
                  <a:srgbClr val="FF0000"/>
                </a:solidFill>
              </a:rPr>
              <a:t>SEARCH FOR YOUR NAME</a:t>
            </a:r>
            <a:endParaRPr lang="es-AR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74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CuadroTexto 3"/>
          <p:cNvSpPr txBox="1"/>
          <p:nvPr/>
        </p:nvSpPr>
        <p:spPr>
          <a:xfrm>
            <a:off x="1261696" y="158262"/>
            <a:ext cx="737702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625" dirty="0">
                <a:latin typeface="Palatino Linotype" panose="02040502050505030304" pitchFamily="18" charset="0"/>
              </a:rPr>
              <a:t>4</a:t>
            </a:r>
            <a:endParaRPr lang="es-AR" sz="8625" dirty="0">
              <a:latin typeface="Palatino Linotype" panose="020405020505050303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602272" y="921768"/>
            <a:ext cx="2871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>
                <a:solidFill>
                  <a:srgbClr val="FF0000"/>
                </a:solidFill>
              </a:rPr>
              <a:t>GO TO FIRST PLOT</a:t>
            </a:r>
            <a:endParaRPr lang="es-AR" sz="1800" b="1" dirty="0">
              <a:solidFill>
                <a:srgbClr val="FF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223" y="1670381"/>
            <a:ext cx="6400083" cy="3011523"/>
          </a:xfrm>
          <a:prstGeom prst="rect">
            <a:avLst/>
          </a:prstGeom>
        </p:spPr>
      </p:pic>
      <p:cxnSp>
        <p:nvCxnSpPr>
          <p:cNvPr id="9" name="Conector recto de flecha 8"/>
          <p:cNvCxnSpPr/>
          <p:nvPr/>
        </p:nvCxnSpPr>
        <p:spPr>
          <a:xfrm>
            <a:off x="6998678" y="1383600"/>
            <a:ext cx="39565" cy="905082"/>
          </a:xfrm>
          <a:prstGeom prst="straightConnector1">
            <a:avLst/>
          </a:prstGeom>
          <a:ln w="165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818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CuadroTexto 3"/>
          <p:cNvSpPr txBox="1"/>
          <p:nvPr/>
        </p:nvSpPr>
        <p:spPr>
          <a:xfrm>
            <a:off x="1261696" y="158262"/>
            <a:ext cx="737702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625" dirty="0">
                <a:latin typeface="Palatino Linotype" panose="02040502050505030304" pitchFamily="18" charset="0"/>
              </a:rPr>
              <a:t>5</a:t>
            </a:r>
            <a:endParaRPr lang="es-AR" sz="8625" dirty="0">
              <a:latin typeface="Palatino Linotype" panose="020405020505050303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602272" y="921768"/>
            <a:ext cx="2871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>
                <a:solidFill>
                  <a:srgbClr val="FF0000"/>
                </a:solidFill>
              </a:rPr>
              <a:t>GO TO FIRST PLOT</a:t>
            </a:r>
            <a:endParaRPr lang="es-AR" sz="1800" b="1" dirty="0">
              <a:solidFill>
                <a:srgbClr val="FF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223" y="1670381"/>
            <a:ext cx="6400083" cy="3011523"/>
          </a:xfrm>
          <a:prstGeom prst="rect">
            <a:avLst/>
          </a:prstGeom>
        </p:spPr>
      </p:pic>
      <p:cxnSp>
        <p:nvCxnSpPr>
          <p:cNvPr id="9" name="Conector recto de flecha 8"/>
          <p:cNvCxnSpPr/>
          <p:nvPr/>
        </p:nvCxnSpPr>
        <p:spPr>
          <a:xfrm>
            <a:off x="6998678" y="1383600"/>
            <a:ext cx="39565" cy="905082"/>
          </a:xfrm>
          <a:prstGeom prst="straightConnector1">
            <a:avLst/>
          </a:prstGeom>
          <a:ln w="165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050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696" y="1554798"/>
            <a:ext cx="6503947" cy="312774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261696" y="158262"/>
            <a:ext cx="1015021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625" dirty="0">
                <a:latin typeface="Palatino Linotype" panose="02040502050505030304" pitchFamily="18" charset="0"/>
              </a:rPr>
              <a:t>6 </a:t>
            </a:r>
            <a:endParaRPr lang="es-AR" sz="8625" dirty="0">
              <a:latin typeface="Palatino Linotype" panose="0204050205050503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242289" y="683406"/>
            <a:ext cx="3099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>
                <a:solidFill>
                  <a:srgbClr val="FF0000"/>
                </a:solidFill>
              </a:rPr>
              <a:t>LOOK AT THE DIFFERENT </a:t>
            </a:r>
            <a:r>
              <a:rPr lang="es-ES" sz="1800" b="1" dirty="0" err="1">
                <a:solidFill>
                  <a:srgbClr val="FF0000"/>
                </a:solidFill>
              </a:rPr>
              <a:t>Land</a:t>
            </a:r>
            <a:r>
              <a:rPr lang="es-ES" sz="1800" b="1" dirty="0">
                <a:solidFill>
                  <a:srgbClr val="FF0000"/>
                </a:solidFill>
              </a:rPr>
              <a:t> </a:t>
            </a:r>
            <a:r>
              <a:rPr lang="es-ES" sz="1800" b="1" dirty="0" err="1">
                <a:solidFill>
                  <a:srgbClr val="FF0000"/>
                </a:solidFill>
              </a:rPr>
              <a:t>Productivity</a:t>
            </a:r>
            <a:r>
              <a:rPr lang="es-ES" sz="1800" b="1" dirty="0">
                <a:solidFill>
                  <a:srgbClr val="FF0000"/>
                </a:solidFill>
              </a:rPr>
              <a:t> </a:t>
            </a:r>
            <a:r>
              <a:rPr lang="es-ES" sz="1800" b="1" dirty="0" err="1">
                <a:solidFill>
                  <a:srgbClr val="FF0000"/>
                </a:solidFill>
              </a:rPr>
              <a:t>Trend</a:t>
            </a:r>
            <a:r>
              <a:rPr lang="es-ES" sz="1800" b="1" dirty="0">
                <a:solidFill>
                  <a:srgbClr val="FF0000"/>
                </a:solidFill>
              </a:rPr>
              <a:t> MAPS</a:t>
            </a:r>
            <a:endParaRPr lang="es-AR" sz="1800" b="1" dirty="0">
              <a:solidFill>
                <a:srgbClr val="FF0000"/>
              </a:solidFill>
            </a:endParaRPr>
          </a:p>
        </p:txBody>
      </p:sp>
      <p:cxnSp>
        <p:nvCxnSpPr>
          <p:cNvPr id="9" name="Conector recto de flecha 8"/>
          <p:cNvCxnSpPr/>
          <p:nvPr/>
        </p:nvCxnSpPr>
        <p:spPr>
          <a:xfrm>
            <a:off x="6932735" y="1173773"/>
            <a:ext cx="250580" cy="1286106"/>
          </a:xfrm>
          <a:prstGeom prst="straightConnector1">
            <a:avLst/>
          </a:prstGeom>
          <a:ln w="165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325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9228E-7F08-4EFA-B13C-694027A35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234700"/>
            <a:ext cx="7717500" cy="640200"/>
          </a:xfrm>
        </p:spPr>
        <p:txBody>
          <a:bodyPr/>
          <a:lstStyle/>
          <a:p>
            <a:r>
              <a:rPr lang="en-US" sz="3200" dirty="0"/>
              <a:t>Integration of tools &amp; interoperability: Tools4LDN</a:t>
            </a:r>
            <a:endParaRPr lang="fr-CI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127B5A-8369-4D38-AB9E-4398FCB572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I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9BEBE25-0A45-46C5-9877-2BDBB443144E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fr-CI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E287DB8-CD72-4416-8862-07BA4DC1E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134" y="1200150"/>
            <a:ext cx="6841732" cy="395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848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653" y="1238658"/>
            <a:ext cx="6666695" cy="352462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238653" y="238306"/>
            <a:ext cx="6511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1" dirty="0">
                <a:solidFill>
                  <a:schemeClr val="accent1">
                    <a:lumMod val="50000"/>
                  </a:schemeClr>
                </a:solidFill>
              </a:rPr>
              <a:t>Geo </a:t>
            </a:r>
            <a:r>
              <a:rPr lang="es-ES" sz="1800" b="1" dirty="0" err="1">
                <a:solidFill>
                  <a:schemeClr val="accent1">
                    <a:lumMod val="50000"/>
                  </a:schemeClr>
                </a:solidFill>
              </a:rPr>
              <a:t>dash</a:t>
            </a:r>
            <a:r>
              <a:rPr lang="es-ES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sz="1800" b="1" dirty="0" err="1">
                <a:solidFill>
                  <a:schemeClr val="accent1">
                    <a:lumMod val="50000"/>
                  </a:schemeClr>
                </a:solidFill>
              </a:rPr>
              <a:t>also</a:t>
            </a:r>
            <a:r>
              <a:rPr lang="es-ES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sz="1800" b="1" dirty="0" err="1">
                <a:solidFill>
                  <a:schemeClr val="accent1">
                    <a:lumMod val="50000"/>
                  </a:schemeClr>
                </a:solidFill>
              </a:rPr>
              <a:t>helps</a:t>
            </a:r>
            <a:r>
              <a:rPr lang="es-ES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sz="1800" b="1" dirty="0" err="1">
                <a:solidFill>
                  <a:schemeClr val="accent1">
                    <a:lumMod val="50000"/>
                  </a:schemeClr>
                </a:solidFill>
              </a:rPr>
              <a:t>to</a:t>
            </a:r>
            <a:r>
              <a:rPr lang="es-ES" sz="1800" b="1" dirty="0">
                <a:solidFill>
                  <a:schemeClr val="accent1">
                    <a:lumMod val="50000"/>
                  </a:schemeClr>
                </a:solidFill>
              </a:rPr>
              <a:t> LOOK AT THE DIFFERENT </a:t>
            </a:r>
            <a:r>
              <a:rPr lang="es-ES" sz="1800" b="1" dirty="0" err="1">
                <a:solidFill>
                  <a:schemeClr val="accent1">
                    <a:lumMod val="50000"/>
                  </a:schemeClr>
                </a:solidFill>
              </a:rPr>
              <a:t>Land</a:t>
            </a:r>
            <a:r>
              <a:rPr lang="es-ES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sz="1800" b="1" dirty="0" err="1">
                <a:solidFill>
                  <a:schemeClr val="accent1">
                    <a:lumMod val="50000"/>
                  </a:schemeClr>
                </a:solidFill>
              </a:rPr>
              <a:t>Productivity</a:t>
            </a:r>
            <a:r>
              <a:rPr lang="es-ES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sz="1800" b="1" dirty="0" err="1">
                <a:solidFill>
                  <a:schemeClr val="accent1">
                    <a:lumMod val="50000"/>
                  </a:schemeClr>
                </a:solidFill>
              </a:rPr>
              <a:t>Trend</a:t>
            </a:r>
            <a:r>
              <a:rPr lang="es-ES" sz="1800" b="1" dirty="0">
                <a:solidFill>
                  <a:schemeClr val="accent1">
                    <a:lumMod val="50000"/>
                  </a:schemeClr>
                </a:solidFill>
              </a:rPr>
              <a:t> MAPS</a:t>
            </a:r>
            <a:endParaRPr lang="es-AR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7919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261696" y="158262"/>
            <a:ext cx="1015021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625" dirty="0">
                <a:latin typeface="Palatino Linotype" panose="02040502050505030304" pitchFamily="18" charset="0"/>
              </a:rPr>
              <a:t>7 </a:t>
            </a:r>
            <a:endParaRPr lang="es-AR" sz="8625" dirty="0">
              <a:latin typeface="Palatino Linotype" panose="0204050205050503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295043" y="1000649"/>
            <a:ext cx="309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 err="1">
                <a:solidFill>
                  <a:srgbClr val="FF0000"/>
                </a:solidFill>
              </a:rPr>
              <a:t>Choose</a:t>
            </a:r>
            <a:r>
              <a:rPr lang="es-ES" sz="1800" b="1" dirty="0">
                <a:solidFill>
                  <a:srgbClr val="FF0000"/>
                </a:solidFill>
              </a:rPr>
              <a:t> </a:t>
            </a:r>
            <a:r>
              <a:rPr lang="es-ES" sz="1800" b="1" dirty="0" err="1">
                <a:solidFill>
                  <a:srgbClr val="FF0000"/>
                </a:solidFill>
              </a:rPr>
              <a:t>the</a:t>
            </a:r>
            <a:r>
              <a:rPr lang="es-ES" sz="1800" b="1" dirty="0">
                <a:solidFill>
                  <a:srgbClr val="FF0000"/>
                </a:solidFill>
              </a:rPr>
              <a:t> </a:t>
            </a:r>
            <a:r>
              <a:rPr lang="es-ES" sz="1800" b="1" dirty="0" err="1">
                <a:solidFill>
                  <a:srgbClr val="FF0000"/>
                </a:solidFill>
              </a:rPr>
              <a:t>best</a:t>
            </a:r>
            <a:r>
              <a:rPr lang="es-ES" sz="1800" b="1" dirty="0">
                <a:solidFill>
                  <a:srgbClr val="FF0000"/>
                </a:solidFill>
              </a:rPr>
              <a:t> </a:t>
            </a:r>
            <a:r>
              <a:rPr lang="es-ES" sz="1800" b="1" dirty="0" err="1">
                <a:solidFill>
                  <a:srgbClr val="FF0000"/>
                </a:solidFill>
              </a:rPr>
              <a:t>map</a:t>
            </a:r>
            <a:endParaRPr lang="es-AR" sz="1800" b="1" dirty="0">
              <a:solidFill>
                <a:srgbClr val="FF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702" y="2255277"/>
            <a:ext cx="5974629" cy="2514933"/>
          </a:xfrm>
          <a:prstGeom prst="rect">
            <a:avLst/>
          </a:prstGeom>
        </p:spPr>
      </p:pic>
      <p:cxnSp>
        <p:nvCxnSpPr>
          <p:cNvPr id="10" name="Conector recto de flecha 9"/>
          <p:cNvCxnSpPr/>
          <p:nvPr/>
        </p:nvCxnSpPr>
        <p:spPr>
          <a:xfrm>
            <a:off x="6932735" y="1173773"/>
            <a:ext cx="408842" cy="2242038"/>
          </a:xfrm>
          <a:prstGeom prst="straightConnector1">
            <a:avLst/>
          </a:prstGeom>
          <a:ln w="165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672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261696" y="158262"/>
            <a:ext cx="1015021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625" dirty="0">
                <a:latin typeface="Palatino Linotype" panose="02040502050505030304" pitchFamily="18" charset="0"/>
              </a:rPr>
              <a:t>8 </a:t>
            </a:r>
            <a:endParaRPr lang="es-AR" sz="8625" dirty="0">
              <a:latin typeface="Palatino Linotype" panose="0204050205050503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308231" y="856529"/>
            <a:ext cx="309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 err="1">
                <a:solidFill>
                  <a:srgbClr val="FF0000"/>
                </a:solidFill>
              </a:rPr>
              <a:t>Continue</a:t>
            </a:r>
            <a:r>
              <a:rPr lang="es-ES" sz="1800" b="1" dirty="0">
                <a:solidFill>
                  <a:srgbClr val="FF0000"/>
                </a:solidFill>
              </a:rPr>
              <a:t> </a:t>
            </a:r>
            <a:r>
              <a:rPr lang="es-ES" sz="1800" b="1" dirty="0" err="1">
                <a:solidFill>
                  <a:srgbClr val="FF0000"/>
                </a:solidFill>
              </a:rPr>
              <a:t>completing</a:t>
            </a:r>
            <a:r>
              <a:rPr lang="es-ES" sz="1800" b="1" dirty="0">
                <a:solidFill>
                  <a:srgbClr val="FF0000"/>
                </a:solidFill>
              </a:rPr>
              <a:t> </a:t>
            </a:r>
            <a:endParaRPr lang="es-AR" sz="1800" b="1" dirty="0">
              <a:solidFill>
                <a:srgbClr val="FF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380" y="1554797"/>
            <a:ext cx="6789843" cy="3241305"/>
          </a:xfrm>
          <a:prstGeom prst="rect">
            <a:avLst/>
          </a:prstGeom>
        </p:spPr>
      </p:pic>
      <p:cxnSp>
        <p:nvCxnSpPr>
          <p:cNvPr id="10" name="Conector recto de flecha 9"/>
          <p:cNvCxnSpPr/>
          <p:nvPr/>
        </p:nvCxnSpPr>
        <p:spPr>
          <a:xfrm>
            <a:off x="6932735" y="1173773"/>
            <a:ext cx="250580" cy="1286106"/>
          </a:xfrm>
          <a:prstGeom prst="straightConnector1">
            <a:avLst/>
          </a:prstGeom>
          <a:ln w="165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7014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261696" y="158262"/>
            <a:ext cx="1015021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625" dirty="0">
                <a:latin typeface="Palatino Linotype" panose="02040502050505030304" pitchFamily="18" charset="0"/>
              </a:rPr>
              <a:t>9 </a:t>
            </a:r>
            <a:endParaRPr lang="es-AR" sz="8625" dirty="0">
              <a:latin typeface="Palatino Linotype" panose="0204050205050503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308231" y="856529"/>
            <a:ext cx="309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 err="1">
                <a:solidFill>
                  <a:srgbClr val="FF0000"/>
                </a:solidFill>
              </a:rPr>
              <a:t>Continue</a:t>
            </a:r>
            <a:r>
              <a:rPr lang="es-ES" sz="1800" b="1" dirty="0">
                <a:solidFill>
                  <a:srgbClr val="FF0000"/>
                </a:solidFill>
              </a:rPr>
              <a:t> </a:t>
            </a:r>
            <a:r>
              <a:rPr lang="es-ES" sz="1800" b="1" dirty="0" err="1">
                <a:solidFill>
                  <a:srgbClr val="FF0000"/>
                </a:solidFill>
              </a:rPr>
              <a:t>completing</a:t>
            </a:r>
            <a:r>
              <a:rPr lang="es-ES" sz="1800" b="1" dirty="0">
                <a:solidFill>
                  <a:srgbClr val="FF0000"/>
                </a:solidFill>
              </a:rPr>
              <a:t> </a:t>
            </a:r>
            <a:endParaRPr lang="es-AR" sz="1800" b="1" dirty="0">
              <a:solidFill>
                <a:srgbClr val="FF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380" y="1554797"/>
            <a:ext cx="6789843" cy="3241305"/>
          </a:xfrm>
          <a:prstGeom prst="rect">
            <a:avLst/>
          </a:prstGeom>
        </p:spPr>
      </p:pic>
      <p:cxnSp>
        <p:nvCxnSpPr>
          <p:cNvPr id="10" name="Conector recto de flecha 9"/>
          <p:cNvCxnSpPr/>
          <p:nvPr/>
        </p:nvCxnSpPr>
        <p:spPr>
          <a:xfrm>
            <a:off x="6932735" y="1173773"/>
            <a:ext cx="250580" cy="1286106"/>
          </a:xfrm>
          <a:prstGeom prst="straightConnector1">
            <a:avLst/>
          </a:prstGeom>
          <a:ln w="165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4585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247" y="1489472"/>
            <a:ext cx="3792159" cy="282315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261696" y="158262"/>
            <a:ext cx="1568058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625" dirty="0">
                <a:latin typeface="Palatino Linotype" panose="02040502050505030304" pitchFamily="18" charset="0"/>
              </a:rPr>
              <a:t>10 </a:t>
            </a:r>
            <a:endParaRPr lang="es-AR" sz="8625" dirty="0">
              <a:latin typeface="Palatino Linotype" panose="0204050205050503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472712" y="3050969"/>
            <a:ext cx="309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 err="1">
                <a:solidFill>
                  <a:srgbClr val="FF0000"/>
                </a:solidFill>
              </a:rPr>
              <a:t>Save</a:t>
            </a:r>
            <a:endParaRPr lang="es-AR" sz="1800" b="1" dirty="0">
              <a:solidFill>
                <a:srgbClr val="FF0000"/>
              </a:solidFill>
            </a:endParaRPr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1758472" y="3447818"/>
            <a:ext cx="2022221" cy="139443"/>
          </a:xfrm>
          <a:prstGeom prst="straightConnector1">
            <a:avLst/>
          </a:prstGeom>
          <a:ln w="165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957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03201" y="445248"/>
            <a:ext cx="797736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b="1" dirty="0">
                <a:latin typeface="Palatino Linotype" panose="02040502050505030304" pitchFamily="18" charset="0"/>
              </a:rPr>
              <a:t>Earth observation data </a:t>
            </a:r>
            <a:r>
              <a:rPr lang="en-US" sz="1650" dirty="0">
                <a:latin typeface="Palatino Linotype" panose="02040502050505030304" pitchFamily="18" charset="0"/>
              </a:rPr>
              <a:t>plays an important role to efficiently produce maps and indicators, specially in large countries.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498022" y="4395028"/>
            <a:ext cx="64511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b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AIM</a:t>
            </a:r>
            <a:r>
              <a:rPr lang="en-US" sz="165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: use a workflow to validate maps of vegetation trends and other EO derived indicators at national and regional levels.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77"/>
          <a:stretch/>
        </p:blipFill>
        <p:spPr bwMode="auto">
          <a:xfrm>
            <a:off x="2742176" y="1740459"/>
            <a:ext cx="1844936" cy="125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203201" y="1039344"/>
            <a:ext cx="78825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>
                <a:latin typeface="Palatino Linotype" panose="02040502050505030304" pitchFamily="18" charset="0"/>
              </a:rPr>
              <a:t>Integration of EO data to </a:t>
            </a:r>
            <a:r>
              <a:rPr lang="en-US" sz="1650" b="1" dirty="0">
                <a:latin typeface="Palatino Linotype" panose="02040502050505030304" pitchFamily="18" charset="0"/>
              </a:rPr>
              <a:t>participatory processes </a:t>
            </a:r>
            <a:r>
              <a:rPr lang="en-US" sz="1650" dirty="0">
                <a:latin typeface="Palatino Linotype" panose="02040502050505030304" pitchFamily="18" charset="0"/>
              </a:rPr>
              <a:t>that include </a:t>
            </a:r>
            <a:r>
              <a:rPr lang="en-US" sz="1650" b="1" dirty="0">
                <a:latin typeface="Palatino Linotype" panose="02040502050505030304" pitchFamily="18" charset="0"/>
              </a:rPr>
              <a:t>local knowledge</a:t>
            </a:r>
            <a:r>
              <a:rPr lang="en-US" sz="1650" dirty="0">
                <a:latin typeface="Palatino Linotype" panose="02040502050505030304" pitchFamily="18" charset="0"/>
              </a:rPr>
              <a:t> is crucial in the process of LDN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4997282" y="1918616"/>
            <a:ext cx="14029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Imposition </a:t>
            </a:r>
          </a:p>
          <a:p>
            <a:pPr algn="ctr"/>
            <a:r>
              <a:rPr lang="en-US" sz="1800" dirty="0">
                <a:solidFill>
                  <a:srgbClr val="FF0000"/>
                </a:solidFill>
              </a:rPr>
              <a:t>Vs</a:t>
            </a:r>
          </a:p>
          <a:p>
            <a:pPr algn="ctr"/>
            <a:r>
              <a:rPr lang="en-US" sz="1800" dirty="0">
                <a:solidFill>
                  <a:srgbClr val="FF0000"/>
                </a:solidFill>
              </a:rPr>
              <a:t>Consensus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498021" y="3482572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Validation of Indicators</a:t>
            </a:r>
          </a:p>
        </p:txBody>
      </p:sp>
      <p:cxnSp>
        <p:nvCxnSpPr>
          <p:cNvPr id="8" name="7 Conector recto de flecha"/>
          <p:cNvCxnSpPr>
            <a:stCxn id="6" idx="3"/>
          </p:cNvCxnSpPr>
          <p:nvPr/>
        </p:nvCxnSpPr>
        <p:spPr>
          <a:xfrm flipV="1">
            <a:off x="4016659" y="3343270"/>
            <a:ext cx="1086862" cy="3239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>
            <a:stCxn id="6" idx="3"/>
          </p:cNvCxnSpPr>
          <p:nvPr/>
        </p:nvCxnSpPr>
        <p:spPr>
          <a:xfrm>
            <a:off x="4016659" y="3667238"/>
            <a:ext cx="1086862" cy="1615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5103520" y="3204770"/>
            <a:ext cx="17219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Hard Data – Ground Data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5103521" y="3683467"/>
            <a:ext cx="19912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Soft Data – Expert Knowledge</a:t>
            </a:r>
          </a:p>
        </p:txBody>
      </p:sp>
      <p:sp>
        <p:nvSpPr>
          <p:cNvPr id="14" name="13 Elipse"/>
          <p:cNvSpPr/>
          <p:nvPr/>
        </p:nvSpPr>
        <p:spPr>
          <a:xfrm>
            <a:off x="4721350" y="3525436"/>
            <a:ext cx="2745790" cy="6000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413747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  <p:bldP spid="13" grpId="0"/>
      <p:bldP spid="15" grpId="0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p72"/>
          <p:cNvSpPr txBox="1">
            <a:spLocks noGrp="1"/>
          </p:cNvSpPr>
          <p:nvPr>
            <p:ph type="title"/>
          </p:nvPr>
        </p:nvSpPr>
        <p:spPr>
          <a:xfrm>
            <a:off x="713223" y="539500"/>
            <a:ext cx="36759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1282" name="Google Shape;1282;p72"/>
          <p:cNvSpPr txBox="1">
            <a:spLocks noGrp="1"/>
          </p:cNvSpPr>
          <p:nvPr>
            <p:ph type="subTitle" idx="1"/>
          </p:nvPr>
        </p:nvSpPr>
        <p:spPr>
          <a:xfrm>
            <a:off x="758548" y="2055540"/>
            <a:ext cx="3675900" cy="12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 Black"/>
                <a:ea typeface="Lato Black"/>
                <a:cs typeface="Lato Black"/>
                <a:sym typeface="Lato Black"/>
              </a:rPr>
              <a:t>Do you have any questions?</a:t>
            </a:r>
            <a:endParaRPr dirty="0">
              <a:latin typeface="Lato Black"/>
              <a:ea typeface="Lato Black"/>
              <a:cs typeface="Lato Black"/>
              <a:sym typeface="Lato Black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284" name="Google Shape;1284;p72"/>
          <p:cNvGrpSpPr/>
          <p:nvPr/>
        </p:nvGrpSpPr>
        <p:grpSpPr>
          <a:xfrm>
            <a:off x="4846330" y="838623"/>
            <a:ext cx="3492987" cy="3466274"/>
            <a:chOff x="4937792" y="838623"/>
            <a:chExt cx="3492987" cy="3466274"/>
          </a:xfrm>
        </p:grpSpPr>
        <p:grpSp>
          <p:nvGrpSpPr>
            <p:cNvPr id="1285" name="Google Shape;1285;p72"/>
            <p:cNvGrpSpPr/>
            <p:nvPr/>
          </p:nvGrpSpPr>
          <p:grpSpPr>
            <a:xfrm>
              <a:off x="5541023" y="1456691"/>
              <a:ext cx="2244885" cy="2232665"/>
              <a:chOff x="5541023" y="1456691"/>
              <a:chExt cx="2244885" cy="2232665"/>
            </a:xfrm>
          </p:grpSpPr>
          <p:sp>
            <p:nvSpPr>
              <p:cNvPr id="1286" name="Google Shape;1286;p72"/>
              <p:cNvSpPr/>
              <p:nvPr/>
            </p:nvSpPr>
            <p:spPr>
              <a:xfrm>
                <a:off x="6161399" y="1461577"/>
                <a:ext cx="435195" cy="487759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5989" extrusionOk="0">
                    <a:moveTo>
                      <a:pt x="5329" y="5129"/>
                    </a:moveTo>
                    <a:lnTo>
                      <a:pt x="4849" y="0"/>
                    </a:lnTo>
                    <a:cubicBezTo>
                      <a:pt x="3160" y="150"/>
                      <a:pt x="1520" y="620"/>
                      <a:pt x="1" y="1380"/>
                    </a:cubicBezTo>
                    <a:lnTo>
                      <a:pt x="2300" y="5989"/>
                    </a:lnTo>
                    <a:cubicBezTo>
                      <a:pt x="3250" y="5519"/>
                      <a:pt x="4270" y="5229"/>
                      <a:pt x="5329" y="51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72"/>
              <p:cNvSpPr/>
              <p:nvPr/>
            </p:nvSpPr>
            <p:spPr>
              <a:xfrm>
                <a:off x="5833248" y="1573886"/>
                <a:ext cx="516028" cy="529376"/>
              </a:xfrm>
              <a:custGeom>
                <a:avLst/>
                <a:gdLst/>
                <a:ahLst/>
                <a:cxnLst/>
                <a:rect l="l" t="t" r="r" b="b"/>
                <a:pathLst>
                  <a:path w="6320" h="6500" extrusionOk="0">
                    <a:moveTo>
                      <a:pt x="6319" y="4610"/>
                    </a:moveTo>
                    <a:lnTo>
                      <a:pt x="4020" y="1"/>
                    </a:lnTo>
                    <a:cubicBezTo>
                      <a:pt x="2510" y="750"/>
                      <a:pt x="1140" y="1780"/>
                      <a:pt x="1" y="3030"/>
                    </a:cubicBezTo>
                    <a:lnTo>
                      <a:pt x="3820" y="6499"/>
                    </a:lnTo>
                    <a:cubicBezTo>
                      <a:pt x="4530" y="5729"/>
                      <a:pt x="5379" y="5079"/>
                      <a:pt x="6319" y="46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72"/>
              <p:cNvSpPr/>
              <p:nvPr/>
            </p:nvSpPr>
            <p:spPr>
              <a:xfrm>
                <a:off x="5541023" y="2572941"/>
                <a:ext cx="468671" cy="403140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4950" extrusionOk="0">
                    <a:moveTo>
                      <a:pt x="5159" y="1"/>
                    </a:moveTo>
                    <a:lnTo>
                      <a:pt x="1" y="1"/>
                    </a:lnTo>
                    <a:cubicBezTo>
                      <a:pt x="1" y="1690"/>
                      <a:pt x="310" y="3370"/>
                      <a:pt x="930" y="4949"/>
                    </a:cubicBezTo>
                    <a:lnTo>
                      <a:pt x="5739" y="3090"/>
                    </a:lnTo>
                    <a:cubicBezTo>
                      <a:pt x="5359" y="2100"/>
                      <a:pt x="5159" y="1050"/>
                      <a:pt x="51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72"/>
              <p:cNvSpPr/>
              <p:nvPr/>
            </p:nvSpPr>
            <p:spPr>
              <a:xfrm>
                <a:off x="5541023" y="2169882"/>
                <a:ext cx="468671" cy="403140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4950" extrusionOk="0">
                    <a:moveTo>
                      <a:pt x="5739" y="1860"/>
                    </a:moveTo>
                    <a:lnTo>
                      <a:pt x="930" y="1"/>
                    </a:lnTo>
                    <a:cubicBezTo>
                      <a:pt x="320" y="1570"/>
                      <a:pt x="1" y="3250"/>
                      <a:pt x="1" y="4950"/>
                    </a:cubicBezTo>
                    <a:lnTo>
                      <a:pt x="5159" y="4950"/>
                    </a:lnTo>
                    <a:cubicBezTo>
                      <a:pt x="5159" y="3890"/>
                      <a:pt x="5359" y="2840"/>
                      <a:pt x="5739" y="186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72"/>
              <p:cNvSpPr/>
              <p:nvPr/>
            </p:nvSpPr>
            <p:spPr>
              <a:xfrm>
                <a:off x="7254448" y="1985089"/>
                <a:ext cx="506148" cy="460150"/>
              </a:xfrm>
              <a:custGeom>
                <a:avLst/>
                <a:gdLst/>
                <a:ahLst/>
                <a:cxnLst/>
                <a:rect l="l" t="t" r="r" b="b"/>
                <a:pathLst>
                  <a:path w="6199" h="5650" extrusionOk="0">
                    <a:moveTo>
                      <a:pt x="1130" y="5649"/>
                    </a:moveTo>
                    <a:lnTo>
                      <a:pt x="6199" y="4699"/>
                    </a:lnTo>
                    <a:cubicBezTo>
                      <a:pt x="5889" y="3030"/>
                      <a:pt x="5279" y="1440"/>
                      <a:pt x="4389" y="0"/>
                    </a:cubicBezTo>
                    <a:lnTo>
                      <a:pt x="0" y="2720"/>
                    </a:lnTo>
                    <a:cubicBezTo>
                      <a:pt x="550" y="3620"/>
                      <a:pt x="940" y="4609"/>
                      <a:pt x="1130" y="564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72"/>
              <p:cNvSpPr/>
              <p:nvPr/>
            </p:nvSpPr>
            <p:spPr>
              <a:xfrm>
                <a:off x="7081350" y="1682205"/>
                <a:ext cx="531541" cy="524408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6439" extrusionOk="0">
                    <a:moveTo>
                      <a:pt x="2110" y="6439"/>
                    </a:moveTo>
                    <a:lnTo>
                      <a:pt x="6509" y="3719"/>
                    </a:lnTo>
                    <a:cubicBezTo>
                      <a:pt x="5610" y="2280"/>
                      <a:pt x="4460" y="1020"/>
                      <a:pt x="3110" y="0"/>
                    </a:cubicBezTo>
                    <a:lnTo>
                      <a:pt x="1" y="4109"/>
                    </a:lnTo>
                    <a:cubicBezTo>
                      <a:pt x="841" y="4749"/>
                      <a:pt x="1561" y="5539"/>
                      <a:pt x="2110" y="64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72"/>
              <p:cNvSpPr/>
              <p:nvPr/>
            </p:nvSpPr>
            <p:spPr>
              <a:xfrm>
                <a:off x="6851178" y="1498959"/>
                <a:ext cx="483368" cy="518789"/>
              </a:xfrm>
              <a:custGeom>
                <a:avLst/>
                <a:gdLst/>
                <a:ahLst/>
                <a:cxnLst/>
                <a:rect l="l" t="t" r="r" b="b"/>
                <a:pathLst>
                  <a:path w="5920" h="6370" extrusionOk="0">
                    <a:moveTo>
                      <a:pt x="2820" y="6369"/>
                    </a:moveTo>
                    <a:lnTo>
                      <a:pt x="5919" y="2250"/>
                    </a:lnTo>
                    <a:cubicBezTo>
                      <a:pt x="4569" y="1231"/>
                      <a:pt x="3040" y="461"/>
                      <a:pt x="1420" y="1"/>
                    </a:cubicBezTo>
                    <a:lnTo>
                      <a:pt x="1" y="4960"/>
                    </a:lnTo>
                    <a:cubicBezTo>
                      <a:pt x="1020" y="5250"/>
                      <a:pt x="1970" y="5729"/>
                      <a:pt x="2820" y="636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72"/>
              <p:cNvSpPr/>
              <p:nvPr/>
            </p:nvSpPr>
            <p:spPr>
              <a:xfrm>
                <a:off x="6557320" y="1456691"/>
                <a:ext cx="409883" cy="447038"/>
              </a:xfrm>
              <a:custGeom>
                <a:avLst/>
                <a:gdLst/>
                <a:ahLst/>
                <a:cxnLst/>
                <a:rect l="l" t="t" r="r" b="b"/>
                <a:pathLst>
                  <a:path w="5020" h="5489" extrusionOk="0">
                    <a:moveTo>
                      <a:pt x="1260" y="5159"/>
                    </a:moveTo>
                    <a:cubicBezTo>
                      <a:pt x="2050" y="5159"/>
                      <a:pt x="2840" y="5269"/>
                      <a:pt x="3600" y="5489"/>
                    </a:cubicBezTo>
                    <a:lnTo>
                      <a:pt x="5019" y="520"/>
                    </a:lnTo>
                    <a:cubicBezTo>
                      <a:pt x="3800" y="180"/>
                      <a:pt x="2530" y="0"/>
                      <a:pt x="1270" y="0"/>
                    </a:cubicBezTo>
                    <a:cubicBezTo>
                      <a:pt x="840" y="0"/>
                      <a:pt x="420" y="20"/>
                      <a:pt x="0" y="60"/>
                    </a:cubicBezTo>
                    <a:lnTo>
                      <a:pt x="480" y="5199"/>
                    </a:lnTo>
                    <a:cubicBezTo>
                      <a:pt x="730" y="5169"/>
                      <a:pt x="1000" y="5159"/>
                      <a:pt x="1260" y="515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72"/>
              <p:cNvSpPr/>
              <p:nvPr/>
            </p:nvSpPr>
            <p:spPr>
              <a:xfrm>
                <a:off x="5616957" y="1820576"/>
                <a:ext cx="528194" cy="500871"/>
              </a:xfrm>
              <a:custGeom>
                <a:avLst/>
                <a:gdLst/>
                <a:ahLst/>
                <a:cxnLst/>
                <a:rect l="l" t="t" r="r" b="b"/>
                <a:pathLst>
                  <a:path w="6469" h="6150" extrusionOk="0">
                    <a:moveTo>
                      <a:pt x="6469" y="3480"/>
                    </a:moveTo>
                    <a:lnTo>
                      <a:pt x="2650" y="1"/>
                    </a:lnTo>
                    <a:cubicBezTo>
                      <a:pt x="1510" y="1251"/>
                      <a:pt x="610" y="2710"/>
                      <a:pt x="0" y="4290"/>
                    </a:cubicBezTo>
                    <a:lnTo>
                      <a:pt x="4809" y="6149"/>
                    </a:lnTo>
                    <a:cubicBezTo>
                      <a:pt x="5189" y="5160"/>
                      <a:pt x="5749" y="4260"/>
                      <a:pt x="6469" y="34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72"/>
              <p:cNvSpPr/>
              <p:nvPr/>
            </p:nvSpPr>
            <p:spPr>
              <a:xfrm>
                <a:off x="7253631" y="2700806"/>
                <a:ext cx="506965" cy="460069"/>
              </a:xfrm>
              <a:custGeom>
                <a:avLst/>
                <a:gdLst/>
                <a:ahLst/>
                <a:cxnLst/>
                <a:rect l="l" t="t" r="r" b="b"/>
                <a:pathLst>
                  <a:path w="6209" h="5649" extrusionOk="0">
                    <a:moveTo>
                      <a:pt x="0" y="2930"/>
                    </a:moveTo>
                    <a:lnTo>
                      <a:pt x="4399" y="5649"/>
                    </a:lnTo>
                    <a:cubicBezTo>
                      <a:pt x="5289" y="4209"/>
                      <a:pt x="5899" y="2610"/>
                      <a:pt x="6209" y="950"/>
                    </a:cubicBezTo>
                    <a:lnTo>
                      <a:pt x="1140" y="0"/>
                    </a:lnTo>
                    <a:cubicBezTo>
                      <a:pt x="950" y="1040"/>
                      <a:pt x="560" y="2030"/>
                      <a:pt x="0" y="2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72"/>
              <p:cNvSpPr/>
              <p:nvPr/>
            </p:nvSpPr>
            <p:spPr>
              <a:xfrm>
                <a:off x="6851178" y="3128216"/>
                <a:ext cx="483368" cy="517974"/>
              </a:xfrm>
              <a:custGeom>
                <a:avLst/>
                <a:gdLst/>
                <a:ahLst/>
                <a:cxnLst/>
                <a:rect l="l" t="t" r="r" b="b"/>
                <a:pathLst>
                  <a:path w="5920" h="6360" extrusionOk="0">
                    <a:moveTo>
                      <a:pt x="1" y="1401"/>
                    </a:moveTo>
                    <a:lnTo>
                      <a:pt x="1420" y="6359"/>
                    </a:lnTo>
                    <a:cubicBezTo>
                      <a:pt x="3040" y="5900"/>
                      <a:pt x="4569" y="5140"/>
                      <a:pt x="5919" y="4110"/>
                    </a:cubicBezTo>
                    <a:lnTo>
                      <a:pt x="2820" y="1"/>
                    </a:lnTo>
                    <a:cubicBezTo>
                      <a:pt x="1970" y="631"/>
                      <a:pt x="1020" y="1111"/>
                      <a:pt x="1" y="140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72"/>
              <p:cNvSpPr/>
              <p:nvPr/>
            </p:nvSpPr>
            <p:spPr>
              <a:xfrm>
                <a:off x="7081350" y="2939351"/>
                <a:ext cx="531541" cy="524408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6439" extrusionOk="0">
                    <a:moveTo>
                      <a:pt x="1" y="2320"/>
                    </a:moveTo>
                    <a:lnTo>
                      <a:pt x="3100" y="6439"/>
                    </a:lnTo>
                    <a:cubicBezTo>
                      <a:pt x="4460" y="5419"/>
                      <a:pt x="5610" y="4150"/>
                      <a:pt x="6509" y="2720"/>
                    </a:cubicBezTo>
                    <a:lnTo>
                      <a:pt x="2120" y="1"/>
                    </a:lnTo>
                    <a:cubicBezTo>
                      <a:pt x="1561" y="900"/>
                      <a:pt x="841" y="1680"/>
                      <a:pt x="1" y="23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72"/>
              <p:cNvSpPr/>
              <p:nvPr/>
            </p:nvSpPr>
            <p:spPr>
              <a:xfrm>
                <a:off x="5616957" y="2824517"/>
                <a:ext cx="528194" cy="500057"/>
              </a:xfrm>
              <a:custGeom>
                <a:avLst/>
                <a:gdLst/>
                <a:ahLst/>
                <a:cxnLst/>
                <a:rect l="l" t="t" r="r" b="b"/>
                <a:pathLst>
                  <a:path w="6469" h="6140" extrusionOk="0">
                    <a:moveTo>
                      <a:pt x="4809" y="1"/>
                    </a:moveTo>
                    <a:lnTo>
                      <a:pt x="0" y="1860"/>
                    </a:lnTo>
                    <a:cubicBezTo>
                      <a:pt x="610" y="3440"/>
                      <a:pt x="1510" y="4890"/>
                      <a:pt x="2650" y="6139"/>
                    </a:cubicBezTo>
                    <a:lnTo>
                      <a:pt x="6469" y="2670"/>
                    </a:lnTo>
                    <a:cubicBezTo>
                      <a:pt x="5749" y="1890"/>
                      <a:pt x="5189" y="981"/>
                      <a:pt x="48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72"/>
              <p:cNvSpPr/>
              <p:nvPr/>
            </p:nvSpPr>
            <p:spPr>
              <a:xfrm>
                <a:off x="7346712" y="2367788"/>
                <a:ext cx="439195" cy="410470"/>
              </a:xfrm>
              <a:custGeom>
                <a:avLst/>
                <a:gdLst/>
                <a:ahLst/>
                <a:cxnLst/>
                <a:rect l="l" t="t" r="r" b="b"/>
                <a:pathLst>
                  <a:path w="5379" h="5040" extrusionOk="0">
                    <a:moveTo>
                      <a:pt x="5069" y="0"/>
                    </a:moveTo>
                    <a:lnTo>
                      <a:pt x="0" y="950"/>
                    </a:lnTo>
                    <a:cubicBezTo>
                      <a:pt x="190" y="1990"/>
                      <a:pt x="190" y="3050"/>
                      <a:pt x="0" y="4089"/>
                    </a:cubicBezTo>
                    <a:lnTo>
                      <a:pt x="5069" y="5039"/>
                    </a:lnTo>
                    <a:cubicBezTo>
                      <a:pt x="5379" y="3369"/>
                      <a:pt x="5379" y="1660"/>
                      <a:pt x="50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72"/>
              <p:cNvSpPr/>
              <p:nvPr/>
            </p:nvSpPr>
            <p:spPr>
              <a:xfrm>
                <a:off x="5833248" y="3041969"/>
                <a:ext cx="516028" cy="530109"/>
              </a:xfrm>
              <a:custGeom>
                <a:avLst/>
                <a:gdLst/>
                <a:ahLst/>
                <a:cxnLst/>
                <a:rect l="l" t="t" r="r" b="b"/>
                <a:pathLst>
                  <a:path w="6320" h="6509" extrusionOk="0">
                    <a:moveTo>
                      <a:pt x="3820" y="0"/>
                    </a:moveTo>
                    <a:lnTo>
                      <a:pt x="1" y="3469"/>
                    </a:lnTo>
                    <a:cubicBezTo>
                      <a:pt x="1140" y="4729"/>
                      <a:pt x="2510" y="5749"/>
                      <a:pt x="4020" y="6509"/>
                    </a:cubicBezTo>
                    <a:lnTo>
                      <a:pt x="6319" y="1890"/>
                    </a:lnTo>
                    <a:cubicBezTo>
                      <a:pt x="5379" y="1420"/>
                      <a:pt x="4530" y="780"/>
                      <a:pt x="38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72"/>
              <p:cNvSpPr/>
              <p:nvPr/>
            </p:nvSpPr>
            <p:spPr>
              <a:xfrm>
                <a:off x="6557320" y="3242236"/>
                <a:ext cx="409066" cy="447119"/>
              </a:xfrm>
              <a:custGeom>
                <a:avLst/>
                <a:gdLst/>
                <a:ahLst/>
                <a:cxnLst/>
                <a:rect l="l" t="t" r="r" b="b"/>
                <a:pathLst>
                  <a:path w="5010" h="5490" extrusionOk="0">
                    <a:moveTo>
                      <a:pt x="1260" y="331"/>
                    </a:moveTo>
                    <a:cubicBezTo>
                      <a:pt x="1000" y="331"/>
                      <a:pt x="730" y="311"/>
                      <a:pt x="480" y="291"/>
                    </a:cubicBezTo>
                    <a:lnTo>
                      <a:pt x="0" y="5429"/>
                    </a:lnTo>
                    <a:cubicBezTo>
                      <a:pt x="420" y="5469"/>
                      <a:pt x="840" y="5489"/>
                      <a:pt x="1260" y="5489"/>
                    </a:cubicBezTo>
                    <a:cubicBezTo>
                      <a:pt x="2530" y="5489"/>
                      <a:pt x="3790" y="5309"/>
                      <a:pt x="5009" y="4959"/>
                    </a:cubicBezTo>
                    <a:lnTo>
                      <a:pt x="3600" y="1"/>
                    </a:lnTo>
                    <a:cubicBezTo>
                      <a:pt x="2840" y="221"/>
                      <a:pt x="2050" y="331"/>
                      <a:pt x="1260" y="3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72"/>
              <p:cNvSpPr/>
              <p:nvPr/>
            </p:nvSpPr>
            <p:spPr>
              <a:xfrm>
                <a:off x="6161399" y="3195814"/>
                <a:ext cx="435195" cy="488655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6000" extrusionOk="0">
                    <a:moveTo>
                      <a:pt x="2300" y="1"/>
                    </a:moveTo>
                    <a:lnTo>
                      <a:pt x="1" y="4620"/>
                    </a:lnTo>
                    <a:cubicBezTo>
                      <a:pt x="1520" y="5379"/>
                      <a:pt x="3160" y="5839"/>
                      <a:pt x="4849" y="5999"/>
                    </a:cubicBezTo>
                    <a:lnTo>
                      <a:pt x="5329" y="861"/>
                    </a:lnTo>
                    <a:cubicBezTo>
                      <a:pt x="4270" y="761"/>
                      <a:pt x="3250" y="471"/>
                      <a:pt x="2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72"/>
              <p:cNvSpPr/>
              <p:nvPr/>
            </p:nvSpPr>
            <p:spPr>
              <a:xfrm>
                <a:off x="5611242" y="1526650"/>
                <a:ext cx="2097997" cy="2092665"/>
              </a:xfrm>
              <a:custGeom>
                <a:avLst/>
                <a:gdLst/>
                <a:ahLst/>
                <a:cxnLst/>
                <a:rect l="l" t="t" r="r" b="b"/>
                <a:pathLst>
                  <a:path w="25695" h="25695" extrusionOk="0">
                    <a:moveTo>
                      <a:pt x="21125" y="4570"/>
                    </a:moveTo>
                    <a:cubicBezTo>
                      <a:pt x="25694" y="9139"/>
                      <a:pt x="25694" y="16547"/>
                      <a:pt x="21125" y="21126"/>
                    </a:cubicBezTo>
                    <a:cubicBezTo>
                      <a:pt x="16556" y="25694"/>
                      <a:pt x="9148" y="25694"/>
                      <a:pt x="4569" y="21126"/>
                    </a:cubicBezTo>
                    <a:cubicBezTo>
                      <a:pt x="0" y="16547"/>
                      <a:pt x="0" y="9139"/>
                      <a:pt x="4569" y="4570"/>
                    </a:cubicBezTo>
                    <a:cubicBezTo>
                      <a:pt x="9148" y="1"/>
                      <a:pt x="16556" y="1"/>
                      <a:pt x="21125" y="4570"/>
                    </a:cubicBezTo>
                    <a:close/>
                  </a:path>
                </a:pathLst>
              </a:custGeom>
              <a:solidFill>
                <a:srgbClr val="FFFFFF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72"/>
              <p:cNvSpPr/>
              <p:nvPr/>
            </p:nvSpPr>
            <p:spPr>
              <a:xfrm>
                <a:off x="5753231" y="1667545"/>
                <a:ext cx="1814753" cy="1810060"/>
              </a:xfrm>
              <a:custGeom>
                <a:avLst/>
                <a:gdLst/>
                <a:ahLst/>
                <a:cxnLst/>
                <a:rect l="l" t="t" r="r" b="b"/>
                <a:pathLst>
                  <a:path w="22226" h="22225" extrusionOk="0">
                    <a:moveTo>
                      <a:pt x="18266" y="3949"/>
                    </a:moveTo>
                    <a:cubicBezTo>
                      <a:pt x="22225" y="7908"/>
                      <a:pt x="22225" y="14317"/>
                      <a:pt x="18266" y="18276"/>
                    </a:cubicBezTo>
                    <a:cubicBezTo>
                      <a:pt x="14317" y="22225"/>
                      <a:pt x="7909" y="22225"/>
                      <a:pt x="3950" y="18276"/>
                    </a:cubicBezTo>
                    <a:cubicBezTo>
                      <a:pt x="1" y="14317"/>
                      <a:pt x="1" y="7908"/>
                      <a:pt x="3950" y="3949"/>
                    </a:cubicBezTo>
                    <a:cubicBezTo>
                      <a:pt x="7909" y="0"/>
                      <a:pt x="14317" y="0"/>
                      <a:pt x="18266" y="394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72"/>
              <p:cNvSpPr/>
              <p:nvPr/>
            </p:nvSpPr>
            <p:spPr>
              <a:xfrm>
                <a:off x="6056071" y="1970430"/>
                <a:ext cx="1511913" cy="1507989"/>
              </a:xfrm>
              <a:custGeom>
                <a:avLst/>
                <a:gdLst/>
                <a:ahLst/>
                <a:cxnLst/>
                <a:rect l="l" t="t" r="r" b="b"/>
                <a:pathLst>
                  <a:path w="18517" h="18516" extrusionOk="0">
                    <a:moveTo>
                      <a:pt x="14317" y="0"/>
                    </a:moveTo>
                    <a:cubicBezTo>
                      <a:pt x="18097" y="3979"/>
                      <a:pt x="18017" y="10248"/>
                      <a:pt x="14138" y="14127"/>
                    </a:cubicBezTo>
                    <a:cubicBezTo>
                      <a:pt x="10258" y="18016"/>
                      <a:pt x="3980" y="18096"/>
                      <a:pt x="1" y="14307"/>
                    </a:cubicBezTo>
                    <a:cubicBezTo>
                      <a:pt x="3930" y="18436"/>
                      <a:pt x="10478" y="18516"/>
                      <a:pt x="14497" y="14487"/>
                    </a:cubicBezTo>
                    <a:cubicBezTo>
                      <a:pt x="18516" y="10468"/>
                      <a:pt x="18436" y="3920"/>
                      <a:pt x="14317" y="0"/>
                    </a:cubicBezTo>
                    <a:close/>
                  </a:path>
                </a:pathLst>
              </a:custGeom>
              <a:solidFill>
                <a:srgbClr val="222222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72"/>
              <p:cNvSpPr/>
              <p:nvPr/>
            </p:nvSpPr>
            <p:spPr>
              <a:xfrm>
                <a:off x="5844679" y="1752245"/>
                <a:ext cx="1545308" cy="1617122"/>
              </a:xfrm>
              <a:custGeom>
                <a:avLst/>
                <a:gdLst/>
                <a:ahLst/>
                <a:cxnLst/>
                <a:rect l="l" t="t" r="r" b="b"/>
                <a:pathLst>
                  <a:path w="18926" h="19856" extrusionOk="0">
                    <a:moveTo>
                      <a:pt x="18846" y="11047"/>
                    </a:moveTo>
                    <a:cubicBezTo>
                      <a:pt x="18626" y="10897"/>
                      <a:pt x="18686" y="10518"/>
                      <a:pt x="18426" y="10408"/>
                    </a:cubicBezTo>
                    <a:cubicBezTo>
                      <a:pt x="18366" y="10368"/>
                      <a:pt x="18296" y="10378"/>
                      <a:pt x="18236" y="10418"/>
                    </a:cubicBezTo>
                    <a:cubicBezTo>
                      <a:pt x="18106" y="10498"/>
                      <a:pt x="18166" y="10687"/>
                      <a:pt x="18076" y="10797"/>
                    </a:cubicBezTo>
                    <a:cubicBezTo>
                      <a:pt x="18006" y="10887"/>
                      <a:pt x="17876" y="10897"/>
                      <a:pt x="17806" y="10967"/>
                    </a:cubicBezTo>
                    <a:cubicBezTo>
                      <a:pt x="17706" y="11067"/>
                      <a:pt x="17716" y="11217"/>
                      <a:pt x="17706" y="11357"/>
                    </a:cubicBezTo>
                    <a:lnTo>
                      <a:pt x="17706" y="11357"/>
                    </a:lnTo>
                    <a:cubicBezTo>
                      <a:pt x="17686" y="11527"/>
                      <a:pt x="17456" y="11557"/>
                      <a:pt x="17396" y="11397"/>
                    </a:cubicBezTo>
                    <a:cubicBezTo>
                      <a:pt x="17246" y="11027"/>
                      <a:pt x="17026" y="10697"/>
                      <a:pt x="16727" y="10428"/>
                    </a:cubicBezTo>
                    <a:cubicBezTo>
                      <a:pt x="16687" y="10388"/>
                      <a:pt x="16647" y="10358"/>
                      <a:pt x="16607" y="10328"/>
                    </a:cubicBezTo>
                    <a:cubicBezTo>
                      <a:pt x="16537" y="10298"/>
                      <a:pt x="16457" y="10278"/>
                      <a:pt x="16387" y="10268"/>
                    </a:cubicBezTo>
                    <a:cubicBezTo>
                      <a:pt x="16077" y="10218"/>
                      <a:pt x="15777" y="10128"/>
                      <a:pt x="15497" y="9998"/>
                    </a:cubicBezTo>
                    <a:cubicBezTo>
                      <a:pt x="15347" y="9928"/>
                      <a:pt x="15137" y="9848"/>
                      <a:pt x="15017" y="9978"/>
                    </a:cubicBezTo>
                    <a:cubicBezTo>
                      <a:pt x="15187" y="10178"/>
                      <a:pt x="15407" y="10368"/>
                      <a:pt x="15667" y="10338"/>
                    </a:cubicBezTo>
                    <a:cubicBezTo>
                      <a:pt x="15737" y="10338"/>
                      <a:pt x="15807" y="10308"/>
                      <a:pt x="15877" y="10378"/>
                    </a:cubicBezTo>
                    <a:cubicBezTo>
                      <a:pt x="15927" y="10438"/>
                      <a:pt x="15947" y="10508"/>
                      <a:pt x="15927" y="10578"/>
                    </a:cubicBezTo>
                    <a:cubicBezTo>
                      <a:pt x="15897" y="10687"/>
                      <a:pt x="15817" y="10777"/>
                      <a:pt x="15717" y="10847"/>
                    </a:cubicBezTo>
                    <a:cubicBezTo>
                      <a:pt x="15447" y="11047"/>
                      <a:pt x="15117" y="11187"/>
                      <a:pt x="14777" y="11247"/>
                    </a:cubicBezTo>
                    <a:cubicBezTo>
                      <a:pt x="14597" y="10867"/>
                      <a:pt x="14387" y="10508"/>
                      <a:pt x="14157" y="10158"/>
                    </a:cubicBezTo>
                    <a:cubicBezTo>
                      <a:pt x="14117" y="10088"/>
                      <a:pt x="14027" y="10078"/>
                      <a:pt x="13977" y="10128"/>
                    </a:cubicBezTo>
                    <a:cubicBezTo>
                      <a:pt x="13937" y="10178"/>
                      <a:pt x="13957" y="10228"/>
                      <a:pt x="13977" y="10278"/>
                    </a:cubicBezTo>
                    <a:lnTo>
                      <a:pt x="14367" y="11097"/>
                    </a:lnTo>
                    <a:cubicBezTo>
                      <a:pt x="14407" y="11187"/>
                      <a:pt x="14467" y="11267"/>
                      <a:pt x="14537" y="11347"/>
                    </a:cubicBezTo>
                    <a:cubicBezTo>
                      <a:pt x="14747" y="11547"/>
                      <a:pt x="15087" y="11467"/>
                      <a:pt x="15367" y="11387"/>
                    </a:cubicBezTo>
                    <a:cubicBezTo>
                      <a:pt x="15317" y="11757"/>
                      <a:pt x="15107" y="12097"/>
                      <a:pt x="14807" y="12317"/>
                    </a:cubicBezTo>
                    <a:cubicBezTo>
                      <a:pt x="14607" y="12467"/>
                      <a:pt x="14337" y="12597"/>
                      <a:pt x="14307" y="12837"/>
                    </a:cubicBezTo>
                    <a:cubicBezTo>
                      <a:pt x="14287" y="12997"/>
                      <a:pt x="14367" y="13137"/>
                      <a:pt x="14427" y="13287"/>
                    </a:cubicBezTo>
                    <a:cubicBezTo>
                      <a:pt x="14487" y="13427"/>
                      <a:pt x="14507" y="13607"/>
                      <a:pt x="14397" y="13717"/>
                    </a:cubicBezTo>
                    <a:cubicBezTo>
                      <a:pt x="14347" y="13767"/>
                      <a:pt x="14287" y="13797"/>
                      <a:pt x="14217" y="13827"/>
                    </a:cubicBezTo>
                    <a:cubicBezTo>
                      <a:pt x="13987" y="13947"/>
                      <a:pt x="13827" y="14187"/>
                      <a:pt x="13817" y="14447"/>
                    </a:cubicBezTo>
                    <a:cubicBezTo>
                      <a:pt x="13817" y="14647"/>
                      <a:pt x="13887" y="14856"/>
                      <a:pt x="13467" y="15016"/>
                    </a:cubicBezTo>
                    <a:cubicBezTo>
                      <a:pt x="13327" y="15066"/>
                      <a:pt x="13187" y="15086"/>
                      <a:pt x="13047" y="15076"/>
                    </a:cubicBezTo>
                    <a:cubicBezTo>
                      <a:pt x="12987" y="15076"/>
                      <a:pt x="12927" y="15056"/>
                      <a:pt x="12887" y="15036"/>
                    </a:cubicBezTo>
                    <a:cubicBezTo>
                      <a:pt x="12777" y="14956"/>
                      <a:pt x="12777" y="14806"/>
                      <a:pt x="12758" y="14677"/>
                    </a:cubicBezTo>
                    <a:cubicBezTo>
                      <a:pt x="12668" y="14207"/>
                      <a:pt x="12118" y="13827"/>
                      <a:pt x="12258" y="13367"/>
                    </a:cubicBezTo>
                    <a:cubicBezTo>
                      <a:pt x="12298" y="13267"/>
                      <a:pt x="12328" y="13167"/>
                      <a:pt x="12348" y="13067"/>
                    </a:cubicBezTo>
                    <a:cubicBezTo>
                      <a:pt x="12348" y="12867"/>
                      <a:pt x="12148" y="12727"/>
                      <a:pt x="12038" y="12557"/>
                    </a:cubicBezTo>
                    <a:cubicBezTo>
                      <a:pt x="11938" y="12397"/>
                      <a:pt x="11918" y="12197"/>
                      <a:pt x="11988" y="12017"/>
                    </a:cubicBezTo>
                    <a:cubicBezTo>
                      <a:pt x="11928" y="12087"/>
                      <a:pt x="11808" y="12057"/>
                      <a:pt x="11728" y="11997"/>
                    </a:cubicBezTo>
                    <a:cubicBezTo>
                      <a:pt x="11658" y="11937"/>
                      <a:pt x="11608" y="11857"/>
                      <a:pt x="11508" y="11817"/>
                    </a:cubicBezTo>
                    <a:cubicBezTo>
                      <a:pt x="11408" y="11787"/>
                      <a:pt x="11308" y="11787"/>
                      <a:pt x="11218" y="11817"/>
                    </a:cubicBezTo>
                    <a:cubicBezTo>
                      <a:pt x="10788" y="11877"/>
                      <a:pt x="10358" y="11707"/>
                      <a:pt x="10078" y="11377"/>
                    </a:cubicBezTo>
                    <a:cubicBezTo>
                      <a:pt x="9818" y="11027"/>
                      <a:pt x="9808" y="10548"/>
                      <a:pt x="10068" y="10198"/>
                    </a:cubicBezTo>
                    <a:cubicBezTo>
                      <a:pt x="10248" y="9968"/>
                      <a:pt x="10518" y="9848"/>
                      <a:pt x="10728" y="9658"/>
                    </a:cubicBezTo>
                    <a:cubicBezTo>
                      <a:pt x="10848" y="9548"/>
                      <a:pt x="10988" y="9488"/>
                      <a:pt x="11148" y="9468"/>
                    </a:cubicBezTo>
                    <a:cubicBezTo>
                      <a:pt x="11378" y="9448"/>
                      <a:pt x="11638" y="9248"/>
                      <a:pt x="11888" y="9218"/>
                    </a:cubicBezTo>
                    <a:cubicBezTo>
                      <a:pt x="11968" y="9208"/>
                      <a:pt x="12048" y="9228"/>
                      <a:pt x="12098" y="9298"/>
                    </a:cubicBezTo>
                    <a:cubicBezTo>
                      <a:pt x="12118" y="9348"/>
                      <a:pt x="12128" y="9398"/>
                      <a:pt x="12138" y="9458"/>
                    </a:cubicBezTo>
                    <a:cubicBezTo>
                      <a:pt x="12178" y="9658"/>
                      <a:pt x="12428" y="9738"/>
                      <a:pt x="12638" y="9708"/>
                    </a:cubicBezTo>
                    <a:cubicBezTo>
                      <a:pt x="12837" y="9678"/>
                      <a:pt x="13037" y="9598"/>
                      <a:pt x="13237" y="9608"/>
                    </a:cubicBezTo>
                    <a:cubicBezTo>
                      <a:pt x="13487" y="9638"/>
                      <a:pt x="13707" y="9818"/>
                      <a:pt x="13967" y="9708"/>
                    </a:cubicBezTo>
                    <a:cubicBezTo>
                      <a:pt x="14097" y="9668"/>
                      <a:pt x="14147" y="9518"/>
                      <a:pt x="14087" y="9398"/>
                    </a:cubicBezTo>
                    <a:cubicBezTo>
                      <a:pt x="13947" y="9178"/>
                      <a:pt x="13517" y="9428"/>
                      <a:pt x="13357" y="9218"/>
                    </a:cubicBezTo>
                    <a:cubicBezTo>
                      <a:pt x="13297" y="9148"/>
                      <a:pt x="13297" y="9048"/>
                      <a:pt x="13257" y="8968"/>
                    </a:cubicBezTo>
                    <a:cubicBezTo>
                      <a:pt x="13217" y="8898"/>
                      <a:pt x="13087" y="8848"/>
                      <a:pt x="13047" y="8928"/>
                    </a:cubicBezTo>
                    <a:cubicBezTo>
                      <a:pt x="13117" y="9038"/>
                      <a:pt x="13057" y="9178"/>
                      <a:pt x="12927" y="9208"/>
                    </a:cubicBezTo>
                    <a:cubicBezTo>
                      <a:pt x="12847" y="8858"/>
                      <a:pt x="12588" y="8568"/>
                      <a:pt x="12238" y="8458"/>
                    </a:cubicBezTo>
                    <a:cubicBezTo>
                      <a:pt x="12178" y="8548"/>
                      <a:pt x="12238" y="8668"/>
                      <a:pt x="12308" y="8738"/>
                    </a:cubicBezTo>
                    <a:cubicBezTo>
                      <a:pt x="12388" y="8818"/>
                      <a:pt x="12478" y="8888"/>
                      <a:pt x="12488" y="8988"/>
                    </a:cubicBezTo>
                    <a:cubicBezTo>
                      <a:pt x="12508" y="9088"/>
                      <a:pt x="12368" y="9198"/>
                      <a:pt x="12298" y="9118"/>
                    </a:cubicBezTo>
                    <a:cubicBezTo>
                      <a:pt x="12268" y="8888"/>
                      <a:pt x="12138" y="8678"/>
                      <a:pt x="11928" y="8568"/>
                    </a:cubicBezTo>
                    <a:cubicBezTo>
                      <a:pt x="11888" y="8648"/>
                      <a:pt x="11778" y="8648"/>
                      <a:pt x="11688" y="8668"/>
                    </a:cubicBezTo>
                    <a:cubicBezTo>
                      <a:pt x="11528" y="8708"/>
                      <a:pt x="11398" y="8828"/>
                      <a:pt x="11358" y="8978"/>
                    </a:cubicBezTo>
                    <a:cubicBezTo>
                      <a:pt x="11348" y="9058"/>
                      <a:pt x="11328" y="9118"/>
                      <a:pt x="11288" y="9188"/>
                    </a:cubicBezTo>
                    <a:cubicBezTo>
                      <a:pt x="11238" y="9238"/>
                      <a:pt x="11168" y="9268"/>
                      <a:pt x="11088" y="9268"/>
                    </a:cubicBezTo>
                    <a:cubicBezTo>
                      <a:pt x="10868" y="9288"/>
                      <a:pt x="10618" y="9198"/>
                      <a:pt x="10558" y="8968"/>
                    </a:cubicBezTo>
                    <a:cubicBezTo>
                      <a:pt x="10518" y="8858"/>
                      <a:pt x="10558" y="8728"/>
                      <a:pt x="10648" y="8648"/>
                    </a:cubicBezTo>
                    <a:cubicBezTo>
                      <a:pt x="10818" y="8518"/>
                      <a:pt x="11018" y="8678"/>
                      <a:pt x="11198" y="8618"/>
                    </a:cubicBezTo>
                    <a:cubicBezTo>
                      <a:pt x="11258" y="8598"/>
                      <a:pt x="11298" y="8538"/>
                      <a:pt x="11308" y="8478"/>
                    </a:cubicBezTo>
                    <a:cubicBezTo>
                      <a:pt x="11308" y="8438"/>
                      <a:pt x="11288" y="8398"/>
                      <a:pt x="11258" y="8368"/>
                    </a:cubicBezTo>
                    <a:cubicBezTo>
                      <a:pt x="11128" y="8248"/>
                      <a:pt x="11168" y="8038"/>
                      <a:pt x="11328" y="7978"/>
                    </a:cubicBezTo>
                    <a:cubicBezTo>
                      <a:pt x="11448" y="7938"/>
                      <a:pt x="11558" y="7888"/>
                      <a:pt x="11668" y="7838"/>
                    </a:cubicBezTo>
                    <a:cubicBezTo>
                      <a:pt x="11658" y="7678"/>
                      <a:pt x="11838" y="7558"/>
                      <a:pt x="12008" y="7538"/>
                    </a:cubicBezTo>
                    <a:cubicBezTo>
                      <a:pt x="12178" y="7528"/>
                      <a:pt x="12338" y="7578"/>
                      <a:pt x="12508" y="7568"/>
                    </a:cubicBezTo>
                    <a:cubicBezTo>
                      <a:pt x="12678" y="7558"/>
                      <a:pt x="12857" y="7438"/>
                      <a:pt x="12857" y="7278"/>
                    </a:cubicBezTo>
                    <a:cubicBezTo>
                      <a:pt x="12857" y="7198"/>
                      <a:pt x="12817" y="7098"/>
                      <a:pt x="12867" y="7028"/>
                    </a:cubicBezTo>
                    <a:cubicBezTo>
                      <a:pt x="12957" y="6908"/>
                      <a:pt x="13237" y="7018"/>
                      <a:pt x="13237" y="6848"/>
                    </a:cubicBezTo>
                    <a:cubicBezTo>
                      <a:pt x="13237" y="6718"/>
                      <a:pt x="13137" y="6678"/>
                      <a:pt x="13027" y="6718"/>
                    </a:cubicBezTo>
                    <a:cubicBezTo>
                      <a:pt x="12847" y="6778"/>
                      <a:pt x="12688" y="6589"/>
                      <a:pt x="12777" y="6419"/>
                    </a:cubicBezTo>
                    <a:cubicBezTo>
                      <a:pt x="12807" y="6359"/>
                      <a:pt x="12867" y="6319"/>
                      <a:pt x="12897" y="6259"/>
                    </a:cubicBezTo>
                    <a:cubicBezTo>
                      <a:pt x="12937" y="6199"/>
                      <a:pt x="12907" y="6099"/>
                      <a:pt x="12837" y="6099"/>
                    </a:cubicBezTo>
                    <a:cubicBezTo>
                      <a:pt x="12538" y="6139"/>
                      <a:pt x="12388" y="6509"/>
                      <a:pt x="12438" y="6808"/>
                    </a:cubicBezTo>
                    <a:cubicBezTo>
                      <a:pt x="12478" y="6928"/>
                      <a:pt x="12478" y="7058"/>
                      <a:pt x="12438" y="7178"/>
                    </a:cubicBezTo>
                    <a:cubicBezTo>
                      <a:pt x="12408" y="7248"/>
                      <a:pt x="12338" y="7278"/>
                      <a:pt x="12268" y="7268"/>
                    </a:cubicBezTo>
                    <a:cubicBezTo>
                      <a:pt x="12158" y="7258"/>
                      <a:pt x="12148" y="7128"/>
                      <a:pt x="12068" y="7058"/>
                    </a:cubicBezTo>
                    <a:cubicBezTo>
                      <a:pt x="11958" y="6948"/>
                      <a:pt x="11748" y="6988"/>
                      <a:pt x="11708" y="6768"/>
                    </a:cubicBezTo>
                    <a:cubicBezTo>
                      <a:pt x="11698" y="6708"/>
                      <a:pt x="11698" y="6648"/>
                      <a:pt x="11728" y="6589"/>
                    </a:cubicBezTo>
                    <a:cubicBezTo>
                      <a:pt x="11808" y="6429"/>
                      <a:pt x="11968" y="6329"/>
                      <a:pt x="12058" y="6169"/>
                    </a:cubicBezTo>
                    <a:cubicBezTo>
                      <a:pt x="12178" y="5979"/>
                      <a:pt x="12158" y="5719"/>
                      <a:pt x="12278" y="5519"/>
                    </a:cubicBezTo>
                    <a:cubicBezTo>
                      <a:pt x="12418" y="5289"/>
                      <a:pt x="12718" y="5199"/>
                      <a:pt x="12977" y="5239"/>
                    </a:cubicBezTo>
                    <a:cubicBezTo>
                      <a:pt x="13297" y="5279"/>
                      <a:pt x="13567" y="5459"/>
                      <a:pt x="13837" y="5619"/>
                    </a:cubicBezTo>
                    <a:cubicBezTo>
                      <a:pt x="13927" y="5659"/>
                      <a:pt x="13967" y="5779"/>
                      <a:pt x="13917" y="5869"/>
                    </a:cubicBezTo>
                    <a:cubicBezTo>
                      <a:pt x="13807" y="6029"/>
                      <a:pt x="13547" y="5839"/>
                      <a:pt x="13427" y="5949"/>
                    </a:cubicBezTo>
                    <a:cubicBezTo>
                      <a:pt x="13427" y="6129"/>
                      <a:pt x="13647" y="6239"/>
                      <a:pt x="13817" y="6209"/>
                    </a:cubicBezTo>
                    <a:cubicBezTo>
                      <a:pt x="13997" y="6169"/>
                      <a:pt x="14147" y="6069"/>
                      <a:pt x="14277" y="5939"/>
                    </a:cubicBezTo>
                    <a:lnTo>
                      <a:pt x="14807" y="5469"/>
                    </a:lnTo>
                    <a:cubicBezTo>
                      <a:pt x="14977" y="5309"/>
                      <a:pt x="15247" y="5159"/>
                      <a:pt x="15417" y="5299"/>
                    </a:cubicBezTo>
                    <a:cubicBezTo>
                      <a:pt x="15537" y="5389"/>
                      <a:pt x="15707" y="5409"/>
                      <a:pt x="15847" y="5349"/>
                    </a:cubicBezTo>
                    <a:cubicBezTo>
                      <a:pt x="16047" y="5259"/>
                      <a:pt x="16047" y="5059"/>
                      <a:pt x="16057" y="4889"/>
                    </a:cubicBezTo>
                    <a:cubicBezTo>
                      <a:pt x="16047" y="4769"/>
                      <a:pt x="16077" y="4639"/>
                      <a:pt x="16157" y="4539"/>
                    </a:cubicBezTo>
                    <a:cubicBezTo>
                      <a:pt x="16237" y="4469"/>
                      <a:pt x="16347" y="4439"/>
                      <a:pt x="16397" y="4349"/>
                    </a:cubicBezTo>
                    <a:cubicBezTo>
                      <a:pt x="16417" y="4279"/>
                      <a:pt x="16417" y="4199"/>
                      <a:pt x="16417" y="4129"/>
                    </a:cubicBezTo>
                    <a:cubicBezTo>
                      <a:pt x="16427" y="4039"/>
                      <a:pt x="16467" y="3959"/>
                      <a:pt x="16527" y="3889"/>
                    </a:cubicBezTo>
                    <a:cubicBezTo>
                      <a:pt x="12837" y="0"/>
                      <a:pt x="6569" y="210"/>
                      <a:pt x="3140" y="4339"/>
                    </a:cubicBezTo>
                    <a:lnTo>
                      <a:pt x="3140" y="4339"/>
                    </a:lnTo>
                    <a:cubicBezTo>
                      <a:pt x="3300" y="4399"/>
                      <a:pt x="3630" y="4309"/>
                      <a:pt x="3780" y="4399"/>
                    </a:cubicBezTo>
                    <a:cubicBezTo>
                      <a:pt x="3990" y="4539"/>
                      <a:pt x="4120" y="4809"/>
                      <a:pt x="4370" y="4879"/>
                    </a:cubicBezTo>
                    <a:cubicBezTo>
                      <a:pt x="4460" y="4889"/>
                      <a:pt x="4550" y="4899"/>
                      <a:pt x="4649" y="4889"/>
                    </a:cubicBezTo>
                    <a:cubicBezTo>
                      <a:pt x="4959" y="4899"/>
                      <a:pt x="5249" y="5089"/>
                      <a:pt x="5389" y="5369"/>
                    </a:cubicBezTo>
                    <a:cubicBezTo>
                      <a:pt x="5499" y="5659"/>
                      <a:pt x="5389" y="6029"/>
                      <a:pt x="5089" y="6139"/>
                    </a:cubicBezTo>
                    <a:cubicBezTo>
                      <a:pt x="4450" y="5899"/>
                      <a:pt x="4170" y="6908"/>
                      <a:pt x="4839" y="7038"/>
                    </a:cubicBezTo>
                    <a:cubicBezTo>
                      <a:pt x="4919" y="7038"/>
                      <a:pt x="4989" y="7058"/>
                      <a:pt x="5059" y="7078"/>
                    </a:cubicBezTo>
                    <a:cubicBezTo>
                      <a:pt x="5139" y="7138"/>
                      <a:pt x="5209" y="7198"/>
                      <a:pt x="5269" y="7278"/>
                    </a:cubicBezTo>
                    <a:cubicBezTo>
                      <a:pt x="5339" y="7368"/>
                      <a:pt x="5459" y="7398"/>
                      <a:pt x="5559" y="7338"/>
                    </a:cubicBezTo>
                    <a:cubicBezTo>
                      <a:pt x="5609" y="7298"/>
                      <a:pt x="5649" y="7248"/>
                      <a:pt x="5659" y="7188"/>
                    </a:cubicBezTo>
                    <a:cubicBezTo>
                      <a:pt x="5699" y="7028"/>
                      <a:pt x="5629" y="6878"/>
                      <a:pt x="5599" y="6718"/>
                    </a:cubicBezTo>
                    <a:cubicBezTo>
                      <a:pt x="5579" y="6569"/>
                      <a:pt x="5609" y="6399"/>
                      <a:pt x="5759" y="6349"/>
                    </a:cubicBezTo>
                    <a:cubicBezTo>
                      <a:pt x="5859" y="6329"/>
                      <a:pt x="5959" y="6349"/>
                      <a:pt x="6029" y="6429"/>
                    </a:cubicBezTo>
                    <a:cubicBezTo>
                      <a:pt x="6129" y="6539"/>
                      <a:pt x="6189" y="6688"/>
                      <a:pt x="6199" y="6838"/>
                    </a:cubicBezTo>
                    <a:lnTo>
                      <a:pt x="6199" y="6838"/>
                    </a:lnTo>
                    <a:cubicBezTo>
                      <a:pt x="6409" y="6738"/>
                      <a:pt x="6669" y="6868"/>
                      <a:pt x="6709" y="7108"/>
                    </a:cubicBezTo>
                    <a:lnTo>
                      <a:pt x="6709" y="7138"/>
                    </a:lnTo>
                    <a:cubicBezTo>
                      <a:pt x="6739" y="7278"/>
                      <a:pt x="6789" y="7408"/>
                      <a:pt x="6869" y="7528"/>
                    </a:cubicBezTo>
                    <a:cubicBezTo>
                      <a:pt x="6929" y="7608"/>
                      <a:pt x="6979" y="7688"/>
                      <a:pt x="7019" y="7788"/>
                    </a:cubicBezTo>
                    <a:cubicBezTo>
                      <a:pt x="7069" y="7998"/>
                      <a:pt x="6919" y="8208"/>
                      <a:pt x="6709" y="8238"/>
                    </a:cubicBezTo>
                    <a:cubicBezTo>
                      <a:pt x="6569" y="8248"/>
                      <a:pt x="6409" y="8178"/>
                      <a:pt x="6299" y="8248"/>
                    </a:cubicBezTo>
                    <a:cubicBezTo>
                      <a:pt x="6279" y="8258"/>
                      <a:pt x="6269" y="8268"/>
                      <a:pt x="6259" y="8278"/>
                    </a:cubicBezTo>
                    <a:cubicBezTo>
                      <a:pt x="6119" y="8488"/>
                      <a:pt x="6069" y="8708"/>
                      <a:pt x="5849" y="8698"/>
                    </a:cubicBezTo>
                    <a:cubicBezTo>
                      <a:pt x="5699" y="8688"/>
                      <a:pt x="5539" y="8718"/>
                      <a:pt x="5399" y="8778"/>
                    </a:cubicBezTo>
                    <a:cubicBezTo>
                      <a:pt x="5349" y="8798"/>
                      <a:pt x="5299" y="8828"/>
                      <a:pt x="5279" y="8888"/>
                    </a:cubicBezTo>
                    <a:cubicBezTo>
                      <a:pt x="5249" y="8948"/>
                      <a:pt x="5299" y="9018"/>
                      <a:pt x="5319" y="9088"/>
                    </a:cubicBezTo>
                    <a:cubicBezTo>
                      <a:pt x="5349" y="9218"/>
                      <a:pt x="5299" y="9358"/>
                      <a:pt x="5199" y="9448"/>
                    </a:cubicBezTo>
                    <a:cubicBezTo>
                      <a:pt x="5109" y="9538"/>
                      <a:pt x="5019" y="9668"/>
                      <a:pt x="4889" y="9668"/>
                    </a:cubicBezTo>
                    <a:cubicBezTo>
                      <a:pt x="4759" y="9668"/>
                      <a:pt x="4639" y="9748"/>
                      <a:pt x="4599" y="9878"/>
                    </a:cubicBezTo>
                    <a:cubicBezTo>
                      <a:pt x="4580" y="9928"/>
                      <a:pt x="4580" y="9988"/>
                      <a:pt x="4570" y="10038"/>
                    </a:cubicBezTo>
                    <a:cubicBezTo>
                      <a:pt x="4560" y="10088"/>
                      <a:pt x="4530" y="10138"/>
                      <a:pt x="4490" y="10168"/>
                    </a:cubicBezTo>
                    <a:cubicBezTo>
                      <a:pt x="4430" y="10198"/>
                      <a:pt x="4360" y="10168"/>
                      <a:pt x="4350" y="10098"/>
                    </a:cubicBezTo>
                    <a:cubicBezTo>
                      <a:pt x="4320" y="9908"/>
                      <a:pt x="4110" y="9768"/>
                      <a:pt x="3900" y="9758"/>
                    </a:cubicBezTo>
                    <a:cubicBezTo>
                      <a:pt x="3620" y="9748"/>
                      <a:pt x="3320" y="9968"/>
                      <a:pt x="3330" y="10278"/>
                    </a:cubicBezTo>
                    <a:cubicBezTo>
                      <a:pt x="3340" y="10358"/>
                      <a:pt x="3360" y="10438"/>
                      <a:pt x="3410" y="10508"/>
                    </a:cubicBezTo>
                    <a:cubicBezTo>
                      <a:pt x="3530" y="10687"/>
                      <a:pt x="3720" y="10697"/>
                      <a:pt x="3890" y="10707"/>
                    </a:cubicBezTo>
                    <a:cubicBezTo>
                      <a:pt x="4010" y="10697"/>
                      <a:pt x="4120" y="10717"/>
                      <a:pt x="4230" y="10757"/>
                    </a:cubicBezTo>
                    <a:cubicBezTo>
                      <a:pt x="4330" y="10807"/>
                      <a:pt x="4400" y="10907"/>
                      <a:pt x="4400" y="11027"/>
                    </a:cubicBezTo>
                    <a:cubicBezTo>
                      <a:pt x="4390" y="11097"/>
                      <a:pt x="4350" y="11177"/>
                      <a:pt x="4400" y="11227"/>
                    </a:cubicBezTo>
                    <a:cubicBezTo>
                      <a:pt x="4430" y="11257"/>
                      <a:pt x="4480" y="11247"/>
                      <a:pt x="4520" y="11267"/>
                    </a:cubicBezTo>
                    <a:cubicBezTo>
                      <a:pt x="4590" y="11297"/>
                      <a:pt x="4609" y="11387"/>
                      <a:pt x="4649" y="11457"/>
                    </a:cubicBezTo>
                    <a:cubicBezTo>
                      <a:pt x="4749" y="11547"/>
                      <a:pt x="4889" y="11587"/>
                      <a:pt x="5009" y="11547"/>
                    </a:cubicBezTo>
                    <a:cubicBezTo>
                      <a:pt x="5049" y="11307"/>
                      <a:pt x="5309" y="11167"/>
                      <a:pt x="5529" y="11267"/>
                    </a:cubicBezTo>
                    <a:cubicBezTo>
                      <a:pt x="5629" y="11317"/>
                      <a:pt x="5709" y="11427"/>
                      <a:pt x="5819" y="11397"/>
                    </a:cubicBezTo>
                    <a:cubicBezTo>
                      <a:pt x="5859" y="11387"/>
                      <a:pt x="5899" y="11377"/>
                      <a:pt x="5939" y="11357"/>
                    </a:cubicBezTo>
                    <a:cubicBezTo>
                      <a:pt x="6039" y="11337"/>
                      <a:pt x="6139" y="11357"/>
                      <a:pt x="6229" y="11417"/>
                    </a:cubicBezTo>
                    <a:cubicBezTo>
                      <a:pt x="6489" y="11507"/>
                      <a:pt x="6719" y="11657"/>
                      <a:pt x="6909" y="11857"/>
                    </a:cubicBezTo>
                    <a:cubicBezTo>
                      <a:pt x="6999" y="11987"/>
                      <a:pt x="7109" y="12107"/>
                      <a:pt x="7229" y="12217"/>
                    </a:cubicBezTo>
                    <a:cubicBezTo>
                      <a:pt x="7379" y="12307"/>
                      <a:pt x="7549" y="12357"/>
                      <a:pt x="7729" y="12347"/>
                    </a:cubicBezTo>
                    <a:cubicBezTo>
                      <a:pt x="7909" y="12337"/>
                      <a:pt x="8089" y="12367"/>
                      <a:pt x="8249" y="12437"/>
                    </a:cubicBezTo>
                    <a:cubicBezTo>
                      <a:pt x="8429" y="12557"/>
                      <a:pt x="8509" y="12777"/>
                      <a:pt x="8449" y="12987"/>
                    </a:cubicBezTo>
                    <a:cubicBezTo>
                      <a:pt x="8409" y="13097"/>
                      <a:pt x="8349" y="13217"/>
                      <a:pt x="8279" y="13307"/>
                    </a:cubicBezTo>
                    <a:cubicBezTo>
                      <a:pt x="8179" y="13407"/>
                      <a:pt x="8119" y="13517"/>
                      <a:pt x="8089" y="13647"/>
                    </a:cubicBezTo>
                    <a:cubicBezTo>
                      <a:pt x="8089" y="13737"/>
                      <a:pt x="8099" y="13827"/>
                      <a:pt x="8129" y="13917"/>
                    </a:cubicBezTo>
                    <a:cubicBezTo>
                      <a:pt x="8149" y="13987"/>
                      <a:pt x="8139" y="14067"/>
                      <a:pt x="8099" y="14137"/>
                    </a:cubicBezTo>
                    <a:cubicBezTo>
                      <a:pt x="8079" y="14207"/>
                      <a:pt x="8019" y="14257"/>
                      <a:pt x="7949" y="14287"/>
                    </a:cubicBezTo>
                    <a:cubicBezTo>
                      <a:pt x="7699" y="14327"/>
                      <a:pt x="7399" y="14167"/>
                      <a:pt x="7299" y="14547"/>
                    </a:cubicBezTo>
                    <a:cubicBezTo>
                      <a:pt x="7279" y="14617"/>
                      <a:pt x="7279" y="14687"/>
                      <a:pt x="7299" y="14756"/>
                    </a:cubicBezTo>
                    <a:cubicBezTo>
                      <a:pt x="7369" y="15076"/>
                      <a:pt x="7149" y="15376"/>
                      <a:pt x="6869" y="15506"/>
                    </a:cubicBezTo>
                    <a:cubicBezTo>
                      <a:pt x="6819" y="15526"/>
                      <a:pt x="6759" y="15556"/>
                      <a:pt x="6719" y="15596"/>
                    </a:cubicBezTo>
                    <a:cubicBezTo>
                      <a:pt x="6639" y="15696"/>
                      <a:pt x="6649" y="15876"/>
                      <a:pt x="6539" y="15926"/>
                    </a:cubicBezTo>
                    <a:cubicBezTo>
                      <a:pt x="6499" y="15936"/>
                      <a:pt x="6459" y="15936"/>
                      <a:pt x="6419" y="15946"/>
                    </a:cubicBezTo>
                    <a:cubicBezTo>
                      <a:pt x="6339" y="15986"/>
                      <a:pt x="6289" y="16066"/>
                      <a:pt x="6299" y="16156"/>
                    </a:cubicBezTo>
                    <a:cubicBezTo>
                      <a:pt x="6299" y="16236"/>
                      <a:pt x="6339" y="16326"/>
                      <a:pt x="6349" y="16406"/>
                    </a:cubicBezTo>
                    <a:cubicBezTo>
                      <a:pt x="6349" y="16496"/>
                      <a:pt x="6319" y="16586"/>
                      <a:pt x="6259" y="16656"/>
                    </a:cubicBezTo>
                    <a:cubicBezTo>
                      <a:pt x="6219" y="16696"/>
                      <a:pt x="6169" y="16746"/>
                      <a:pt x="6159" y="16806"/>
                    </a:cubicBezTo>
                    <a:cubicBezTo>
                      <a:pt x="6169" y="16856"/>
                      <a:pt x="6189" y="16906"/>
                      <a:pt x="6229" y="16946"/>
                    </a:cubicBezTo>
                    <a:cubicBezTo>
                      <a:pt x="6349" y="17076"/>
                      <a:pt x="6459" y="17206"/>
                      <a:pt x="6559" y="17356"/>
                    </a:cubicBezTo>
                    <a:cubicBezTo>
                      <a:pt x="6589" y="17406"/>
                      <a:pt x="6579" y="17466"/>
                      <a:pt x="6539" y="17506"/>
                    </a:cubicBezTo>
                    <a:cubicBezTo>
                      <a:pt x="6509" y="17546"/>
                      <a:pt x="6449" y="17566"/>
                      <a:pt x="6389" y="17556"/>
                    </a:cubicBezTo>
                    <a:cubicBezTo>
                      <a:pt x="5939" y="17366"/>
                      <a:pt x="5599" y="16976"/>
                      <a:pt x="5459" y="16496"/>
                    </a:cubicBezTo>
                    <a:cubicBezTo>
                      <a:pt x="5329" y="16026"/>
                      <a:pt x="5339" y="15526"/>
                      <a:pt x="5499" y="15066"/>
                    </a:cubicBezTo>
                    <a:cubicBezTo>
                      <a:pt x="5599" y="14826"/>
                      <a:pt x="5679" y="14567"/>
                      <a:pt x="5739" y="14317"/>
                    </a:cubicBezTo>
                    <a:cubicBezTo>
                      <a:pt x="5769" y="13987"/>
                      <a:pt x="5629" y="13667"/>
                      <a:pt x="5379" y="13457"/>
                    </a:cubicBezTo>
                    <a:cubicBezTo>
                      <a:pt x="5209" y="13357"/>
                      <a:pt x="5059" y="13237"/>
                      <a:pt x="4929" y="13097"/>
                    </a:cubicBezTo>
                    <a:cubicBezTo>
                      <a:pt x="4819" y="12997"/>
                      <a:pt x="4729" y="12867"/>
                      <a:pt x="4679" y="12727"/>
                    </a:cubicBezTo>
                    <a:cubicBezTo>
                      <a:pt x="4619" y="12577"/>
                      <a:pt x="4649" y="12417"/>
                      <a:pt x="4759" y="12307"/>
                    </a:cubicBezTo>
                    <a:cubicBezTo>
                      <a:pt x="4819" y="12247"/>
                      <a:pt x="4919" y="12207"/>
                      <a:pt x="4949" y="12127"/>
                    </a:cubicBezTo>
                    <a:cubicBezTo>
                      <a:pt x="4989" y="12027"/>
                      <a:pt x="4859" y="11907"/>
                      <a:pt x="4889" y="11797"/>
                    </a:cubicBezTo>
                    <a:cubicBezTo>
                      <a:pt x="4759" y="11817"/>
                      <a:pt x="4619" y="11757"/>
                      <a:pt x="4530" y="11647"/>
                    </a:cubicBezTo>
                    <a:cubicBezTo>
                      <a:pt x="4500" y="11607"/>
                      <a:pt x="4470" y="11567"/>
                      <a:pt x="4440" y="11527"/>
                    </a:cubicBezTo>
                    <a:cubicBezTo>
                      <a:pt x="4290" y="11387"/>
                      <a:pt x="4040" y="11447"/>
                      <a:pt x="3900" y="11307"/>
                    </a:cubicBezTo>
                    <a:cubicBezTo>
                      <a:pt x="3870" y="11277"/>
                      <a:pt x="3850" y="11247"/>
                      <a:pt x="3820" y="11217"/>
                    </a:cubicBezTo>
                    <a:cubicBezTo>
                      <a:pt x="3740" y="11167"/>
                      <a:pt x="3660" y="11137"/>
                      <a:pt x="3570" y="11127"/>
                    </a:cubicBezTo>
                    <a:cubicBezTo>
                      <a:pt x="3380" y="11107"/>
                      <a:pt x="3210" y="11057"/>
                      <a:pt x="3050" y="10957"/>
                    </a:cubicBezTo>
                    <a:cubicBezTo>
                      <a:pt x="2870" y="10807"/>
                      <a:pt x="2740" y="10608"/>
                      <a:pt x="2670" y="10388"/>
                    </a:cubicBezTo>
                    <a:cubicBezTo>
                      <a:pt x="2640" y="10258"/>
                      <a:pt x="2620" y="10118"/>
                      <a:pt x="2580" y="9998"/>
                    </a:cubicBezTo>
                    <a:cubicBezTo>
                      <a:pt x="2490" y="9738"/>
                      <a:pt x="2310" y="9518"/>
                      <a:pt x="2060" y="9398"/>
                    </a:cubicBezTo>
                    <a:cubicBezTo>
                      <a:pt x="1840" y="9268"/>
                      <a:pt x="1620" y="9078"/>
                      <a:pt x="1590" y="8828"/>
                    </a:cubicBezTo>
                    <a:cubicBezTo>
                      <a:pt x="1600" y="8688"/>
                      <a:pt x="1610" y="8548"/>
                      <a:pt x="1640" y="8408"/>
                    </a:cubicBezTo>
                    <a:cubicBezTo>
                      <a:pt x="1640" y="8238"/>
                      <a:pt x="1600" y="8068"/>
                      <a:pt x="1510" y="7928"/>
                    </a:cubicBezTo>
                    <a:cubicBezTo>
                      <a:pt x="1470" y="7848"/>
                      <a:pt x="1430" y="7758"/>
                      <a:pt x="1400" y="7678"/>
                    </a:cubicBezTo>
                    <a:cubicBezTo>
                      <a:pt x="1" y="12717"/>
                      <a:pt x="3200" y="17886"/>
                      <a:pt x="8339" y="18865"/>
                    </a:cubicBezTo>
                    <a:cubicBezTo>
                      <a:pt x="13477" y="19855"/>
                      <a:pt x="18366" y="16246"/>
                      <a:pt x="18926" y="11037"/>
                    </a:cubicBezTo>
                    <a:close/>
                    <a:moveTo>
                      <a:pt x="9028" y="5149"/>
                    </a:moveTo>
                    <a:cubicBezTo>
                      <a:pt x="8848" y="5289"/>
                      <a:pt x="8569" y="5249"/>
                      <a:pt x="8359" y="5359"/>
                    </a:cubicBezTo>
                    <a:cubicBezTo>
                      <a:pt x="8219" y="5439"/>
                      <a:pt x="8099" y="5549"/>
                      <a:pt x="7989" y="5669"/>
                    </a:cubicBezTo>
                    <a:cubicBezTo>
                      <a:pt x="7879" y="5789"/>
                      <a:pt x="7709" y="5849"/>
                      <a:pt x="7549" y="5839"/>
                    </a:cubicBezTo>
                    <a:cubicBezTo>
                      <a:pt x="7419" y="5789"/>
                      <a:pt x="7319" y="5699"/>
                      <a:pt x="7259" y="5589"/>
                    </a:cubicBezTo>
                    <a:cubicBezTo>
                      <a:pt x="7189" y="5469"/>
                      <a:pt x="7139" y="5349"/>
                      <a:pt x="7119" y="5219"/>
                    </a:cubicBezTo>
                    <a:cubicBezTo>
                      <a:pt x="7089" y="4939"/>
                      <a:pt x="7229" y="4669"/>
                      <a:pt x="7319" y="4409"/>
                    </a:cubicBezTo>
                    <a:cubicBezTo>
                      <a:pt x="7419" y="4149"/>
                      <a:pt x="7469" y="3829"/>
                      <a:pt x="7289" y="3609"/>
                    </a:cubicBezTo>
                    <a:cubicBezTo>
                      <a:pt x="7179" y="3469"/>
                      <a:pt x="7009" y="3409"/>
                      <a:pt x="6869" y="3309"/>
                    </a:cubicBezTo>
                    <a:cubicBezTo>
                      <a:pt x="6729" y="3199"/>
                      <a:pt x="6619" y="2999"/>
                      <a:pt x="6719" y="2859"/>
                    </a:cubicBezTo>
                    <a:cubicBezTo>
                      <a:pt x="6849" y="2649"/>
                      <a:pt x="7169" y="2769"/>
                      <a:pt x="7339" y="2619"/>
                    </a:cubicBezTo>
                    <a:cubicBezTo>
                      <a:pt x="7539" y="2440"/>
                      <a:pt x="7449" y="2150"/>
                      <a:pt x="7749" y="2020"/>
                    </a:cubicBezTo>
                    <a:cubicBezTo>
                      <a:pt x="7939" y="1940"/>
                      <a:pt x="8169" y="2020"/>
                      <a:pt x="8369" y="2040"/>
                    </a:cubicBezTo>
                    <a:cubicBezTo>
                      <a:pt x="8738" y="2050"/>
                      <a:pt x="9098" y="1970"/>
                      <a:pt x="9458" y="2100"/>
                    </a:cubicBezTo>
                    <a:cubicBezTo>
                      <a:pt x="9748" y="2200"/>
                      <a:pt x="10008" y="2460"/>
                      <a:pt x="10018" y="2759"/>
                    </a:cubicBezTo>
                    <a:cubicBezTo>
                      <a:pt x="10018" y="2859"/>
                      <a:pt x="9998" y="2949"/>
                      <a:pt x="9968" y="3039"/>
                    </a:cubicBezTo>
                    <a:cubicBezTo>
                      <a:pt x="9808" y="3499"/>
                      <a:pt x="9388" y="3859"/>
                      <a:pt x="9288" y="4329"/>
                    </a:cubicBezTo>
                    <a:cubicBezTo>
                      <a:pt x="9228" y="4619"/>
                      <a:pt x="9258" y="4969"/>
                      <a:pt x="9028" y="5149"/>
                    </a:cubicBezTo>
                    <a:close/>
                  </a:path>
                </a:pathLst>
              </a:custGeom>
              <a:solidFill>
                <a:srgbClr val="222222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7" name="Google Shape;1307;p72"/>
            <p:cNvGrpSpPr/>
            <p:nvPr/>
          </p:nvGrpSpPr>
          <p:grpSpPr>
            <a:xfrm>
              <a:off x="5992465" y="877716"/>
              <a:ext cx="542891" cy="540778"/>
              <a:chOff x="5992465" y="877716"/>
              <a:chExt cx="542891" cy="540778"/>
            </a:xfrm>
          </p:grpSpPr>
          <p:sp>
            <p:nvSpPr>
              <p:cNvPr id="1308" name="Google Shape;1308;p72"/>
              <p:cNvSpPr/>
              <p:nvPr/>
            </p:nvSpPr>
            <p:spPr>
              <a:xfrm>
                <a:off x="5992465" y="877716"/>
                <a:ext cx="542891" cy="540778"/>
              </a:xfrm>
              <a:custGeom>
                <a:avLst/>
                <a:gdLst/>
                <a:ahLst/>
                <a:cxnLst/>
                <a:rect l="l" t="t" r="r" b="b"/>
                <a:pathLst>
                  <a:path w="6649" h="6640" extrusionOk="0">
                    <a:moveTo>
                      <a:pt x="4469" y="631"/>
                    </a:moveTo>
                    <a:cubicBezTo>
                      <a:pt x="5959" y="1260"/>
                      <a:pt x="6649" y="2980"/>
                      <a:pt x="6009" y="4470"/>
                    </a:cubicBezTo>
                    <a:cubicBezTo>
                      <a:pt x="5379" y="5949"/>
                      <a:pt x="3659" y="6639"/>
                      <a:pt x="2170" y="6009"/>
                    </a:cubicBezTo>
                    <a:cubicBezTo>
                      <a:pt x="690" y="5369"/>
                      <a:pt x="0" y="3650"/>
                      <a:pt x="640" y="2170"/>
                    </a:cubicBezTo>
                    <a:cubicBezTo>
                      <a:pt x="1270" y="681"/>
                      <a:pt x="2989" y="1"/>
                      <a:pt x="4469" y="6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09" name="Google Shape;1309;p72"/>
              <p:cNvGrpSpPr/>
              <p:nvPr/>
            </p:nvGrpSpPr>
            <p:grpSpPr>
              <a:xfrm>
                <a:off x="6106322" y="1025950"/>
                <a:ext cx="315177" cy="244310"/>
                <a:chOff x="6117367" y="371984"/>
                <a:chExt cx="315177" cy="244310"/>
              </a:xfrm>
            </p:grpSpPr>
            <p:sp>
              <p:nvSpPr>
                <p:cNvPr id="1310" name="Google Shape;1310;p72"/>
                <p:cNvSpPr/>
                <p:nvPr/>
              </p:nvSpPr>
              <p:spPr>
                <a:xfrm>
                  <a:off x="6117367" y="511424"/>
                  <a:ext cx="315177" cy="104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0" h="1614" extrusionOk="0">
                      <a:moveTo>
                        <a:pt x="1801" y="0"/>
                      </a:moveTo>
                      <a:cubicBezTo>
                        <a:pt x="1537" y="0"/>
                        <a:pt x="1332" y="111"/>
                        <a:pt x="1130" y="294"/>
                      </a:cubicBezTo>
                      <a:cubicBezTo>
                        <a:pt x="801" y="594"/>
                        <a:pt x="1" y="974"/>
                        <a:pt x="1" y="974"/>
                      </a:cubicBezTo>
                      <a:lnTo>
                        <a:pt x="391" y="1613"/>
                      </a:lnTo>
                      <a:cubicBezTo>
                        <a:pt x="391" y="1613"/>
                        <a:pt x="841" y="1334"/>
                        <a:pt x="1280" y="1084"/>
                      </a:cubicBezTo>
                      <a:cubicBezTo>
                        <a:pt x="1395" y="1017"/>
                        <a:pt x="1516" y="992"/>
                        <a:pt x="1638" y="992"/>
                      </a:cubicBezTo>
                      <a:cubicBezTo>
                        <a:pt x="1994" y="992"/>
                        <a:pt x="2364" y="1209"/>
                        <a:pt x="2640" y="1254"/>
                      </a:cubicBezTo>
                      <a:cubicBezTo>
                        <a:pt x="2673" y="1258"/>
                        <a:pt x="2706" y="1260"/>
                        <a:pt x="2740" y="1260"/>
                      </a:cubicBezTo>
                      <a:cubicBezTo>
                        <a:pt x="3095" y="1260"/>
                        <a:pt x="3541" y="1029"/>
                        <a:pt x="4170" y="674"/>
                      </a:cubicBezTo>
                      <a:cubicBezTo>
                        <a:pt x="4850" y="284"/>
                        <a:pt x="4770" y="54"/>
                        <a:pt x="4570" y="34"/>
                      </a:cubicBezTo>
                      <a:cubicBezTo>
                        <a:pt x="4567" y="34"/>
                        <a:pt x="4564" y="34"/>
                        <a:pt x="4560" y="34"/>
                      </a:cubicBezTo>
                      <a:cubicBezTo>
                        <a:pt x="4347" y="34"/>
                        <a:pt x="3600" y="354"/>
                        <a:pt x="3600" y="354"/>
                      </a:cubicBezTo>
                      <a:cubicBezTo>
                        <a:pt x="3552" y="186"/>
                        <a:pt x="3330" y="156"/>
                        <a:pt x="3078" y="156"/>
                      </a:cubicBezTo>
                      <a:cubicBezTo>
                        <a:pt x="2938" y="156"/>
                        <a:pt x="2789" y="165"/>
                        <a:pt x="2657" y="165"/>
                      </a:cubicBezTo>
                      <a:cubicBezTo>
                        <a:pt x="2529" y="165"/>
                        <a:pt x="2417" y="157"/>
                        <a:pt x="2340" y="124"/>
                      </a:cubicBezTo>
                      <a:cubicBezTo>
                        <a:pt x="2133" y="39"/>
                        <a:pt x="1957" y="0"/>
                        <a:pt x="180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1" name="Google Shape;1311;p72"/>
                <p:cNvSpPr/>
                <p:nvPr/>
              </p:nvSpPr>
              <p:spPr>
                <a:xfrm>
                  <a:off x="6214847" y="371984"/>
                  <a:ext cx="144917" cy="124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" h="1917" extrusionOk="0">
                      <a:moveTo>
                        <a:pt x="1380" y="320"/>
                      </a:moveTo>
                      <a:lnTo>
                        <a:pt x="1380" y="460"/>
                      </a:lnTo>
                      <a:cubicBezTo>
                        <a:pt x="1470" y="470"/>
                        <a:pt x="1570" y="500"/>
                        <a:pt x="1650" y="550"/>
                      </a:cubicBezTo>
                      <a:lnTo>
                        <a:pt x="1570" y="750"/>
                      </a:lnTo>
                      <a:cubicBezTo>
                        <a:pt x="1490" y="700"/>
                        <a:pt x="1400" y="670"/>
                        <a:pt x="1300" y="670"/>
                      </a:cubicBezTo>
                      <a:cubicBezTo>
                        <a:pt x="1190" y="670"/>
                        <a:pt x="1150" y="710"/>
                        <a:pt x="1150" y="760"/>
                      </a:cubicBezTo>
                      <a:cubicBezTo>
                        <a:pt x="1150" y="910"/>
                        <a:pt x="1690" y="800"/>
                        <a:pt x="1690" y="1150"/>
                      </a:cubicBezTo>
                      <a:cubicBezTo>
                        <a:pt x="1690" y="1290"/>
                        <a:pt x="1590" y="1420"/>
                        <a:pt x="1380" y="1450"/>
                      </a:cubicBezTo>
                      <a:lnTo>
                        <a:pt x="1380" y="1600"/>
                      </a:lnTo>
                      <a:lnTo>
                        <a:pt x="1210" y="1600"/>
                      </a:lnTo>
                      <a:lnTo>
                        <a:pt x="1210" y="1450"/>
                      </a:lnTo>
                      <a:cubicBezTo>
                        <a:pt x="1090" y="1450"/>
                        <a:pt x="970" y="1410"/>
                        <a:pt x="870" y="1350"/>
                      </a:cubicBezTo>
                      <a:lnTo>
                        <a:pt x="950" y="1150"/>
                      </a:lnTo>
                      <a:cubicBezTo>
                        <a:pt x="1050" y="1210"/>
                        <a:pt x="1160" y="1240"/>
                        <a:pt x="1270" y="1250"/>
                      </a:cubicBezTo>
                      <a:cubicBezTo>
                        <a:pt x="1380" y="1250"/>
                        <a:pt x="1430" y="1220"/>
                        <a:pt x="1430" y="1170"/>
                      </a:cubicBezTo>
                      <a:cubicBezTo>
                        <a:pt x="1430" y="1020"/>
                        <a:pt x="880" y="1130"/>
                        <a:pt x="880" y="770"/>
                      </a:cubicBezTo>
                      <a:cubicBezTo>
                        <a:pt x="880" y="620"/>
                        <a:pt x="990" y="490"/>
                        <a:pt x="1210" y="470"/>
                      </a:cubicBezTo>
                      <a:lnTo>
                        <a:pt x="1210" y="320"/>
                      </a:lnTo>
                      <a:close/>
                      <a:moveTo>
                        <a:pt x="1280" y="0"/>
                      </a:moveTo>
                      <a:cubicBezTo>
                        <a:pt x="430" y="0"/>
                        <a:pt x="0" y="1030"/>
                        <a:pt x="600" y="1630"/>
                      </a:cubicBezTo>
                      <a:cubicBezTo>
                        <a:pt x="798" y="1828"/>
                        <a:pt x="1040" y="1916"/>
                        <a:pt x="1275" y="1916"/>
                      </a:cubicBezTo>
                      <a:cubicBezTo>
                        <a:pt x="1765" y="1916"/>
                        <a:pt x="2230" y="1534"/>
                        <a:pt x="2230" y="960"/>
                      </a:cubicBezTo>
                      <a:cubicBezTo>
                        <a:pt x="2230" y="430"/>
                        <a:pt x="1810" y="0"/>
                        <a:pt x="12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12" name="Google Shape;1312;p72"/>
            <p:cNvGrpSpPr/>
            <p:nvPr/>
          </p:nvGrpSpPr>
          <p:grpSpPr>
            <a:xfrm>
              <a:off x="7061754" y="974632"/>
              <a:ext cx="544606" cy="543140"/>
              <a:chOff x="7061754" y="974632"/>
              <a:chExt cx="544606" cy="543140"/>
            </a:xfrm>
          </p:grpSpPr>
          <p:sp>
            <p:nvSpPr>
              <p:cNvPr id="1313" name="Google Shape;1313;p72"/>
              <p:cNvSpPr/>
              <p:nvPr/>
            </p:nvSpPr>
            <p:spPr>
              <a:xfrm>
                <a:off x="7061754" y="974632"/>
                <a:ext cx="544606" cy="543140"/>
              </a:xfrm>
              <a:custGeom>
                <a:avLst/>
                <a:gdLst/>
                <a:ahLst/>
                <a:cxnLst/>
                <a:rect l="l" t="t" r="r" b="b"/>
                <a:pathLst>
                  <a:path w="6670" h="6669" extrusionOk="0">
                    <a:moveTo>
                      <a:pt x="4890" y="860"/>
                    </a:moveTo>
                    <a:cubicBezTo>
                      <a:pt x="6259" y="1720"/>
                      <a:pt x="6669" y="3520"/>
                      <a:pt x="5810" y="4889"/>
                    </a:cubicBezTo>
                    <a:cubicBezTo>
                      <a:pt x="4950" y="6259"/>
                      <a:pt x="3150" y="6669"/>
                      <a:pt x="1781" y="5819"/>
                    </a:cubicBezTo>
                    <a:cubicBezTo>
                      <a:pt x="411" y="4959"/>
                      <a:pt x="1" y="3150"/>
                      <a:pt x="861" y="1790"/>
                    </a:cubicBezTo>
                    <a:cubicBezTo>
                      <a:pt x="1721" y="420"/>
                      <a:pt x="3520" y="0"/>
                      <a:pt x="4890" y="86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14" name="Google Shape;1314;p72"/>
              <p:cNvGrpSpPr/>
              <p:nvPr/>
            </p:nvGrpSpPr>
            <p:grpSpPr>
              <a:xfrm>
                <a:off x="7207362" y="1136893"/>
                <a:ext cx="253388" cy="218619"/>
                <a:chOff x="6677260" y="491610"/>
                <a:chExt cx="253388" cy="218619"/>
              </a:xfrm>
            </p:grpSpPr>
            <p:sp>
              <p:nvSpPr>
                <p:cNvPr id="1315" name="Google Shape;1315;p72"/>
                <p:cNvSpPr/>
                <p:nvPr/>
              </p:nvSpPr>
              <p:spPr>
                <a:xfrm>
                  <a:off x="6677260" y="610582"/>
                  <a:ext cx="253388" cy="99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0" h="1691" extrusionOk="0">
                      <a:moveTo>
                        <a:pt x="1" y="1"/>
                      </a:moveTo>
                      <a:cubicBezTo>
                        <a:pt x="230" y="581"/>
                        <a:pt x="680" y="1040"/>
                        <a:pt x="1260" y="1290"/>
                      </a:cubicBezTo>
                      <a:lnTo>
                        <a:pt x="1260" y="1690"/>
                      </a:lnTo>
                      <a:lnTo>
                        <a:pt x="3050" y="1690"/>
                      </a:lnTo>
                      <a:lnTo>
                        <a:pt x="3050" y="1290"/>
                      </a:lnTo>
                      <a:cubicBezTo>
                        <a:pt x="3620" y="1040"/>
                        <a:pt x="4080" y="581"/>
                        <a:pt x="429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6" name="Google Shape;1316;p72"/>
                <p:cNvSpPr/>
                <p:nvPr/>
              </p:nvSpPr>
              <p:spPr>
                <a:xfrm>
                  <a:off x="6733771" y="491610"/>
                  <a:ext cx="74308" cy="98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1" h="1671" extrusionOk="0">
                      <a:moveTo>
                        <a:pt x="661" y="0"/>
                      </a:moveTo>
                      <a:cubicBezTo>
                        <a:pt x="491" y="0"/>
                        <a:pt x="491" y="250"/>
                        <a:pt x="661" y="250"/>
                      </a:cubicBezTo>
                      <a:cubicBezTo>
                        <a:pt x="951" y="270"/>
                        <a:pt x="951" y="690"/>
                        <a:pt x="661" y="710"/>
                      </a:cubicBezTo>
                      <a:cubicBezTo>
                        <a:pt x="651" y="710"/>
                        <a:pt x="642" y="709"/>
                        <a:pt x="632" y="709"/>
                      </a:cubicBezTo>
                      <a:cubicBezTo>
                        <a:pt x="1" y="709"/>
                        <a:pt x="1" y="1670"/>
                        <a:pt x="632" y="1670"/>
                      </a:cubicBezTo>
                      <a:cubicBezTo>
                        <a:pt x="642" y="1670"/>
                        <a:pt x="651" y="1670"/>
                        <a:pt x="661" y="1670"/>
                      </a:cubicBezTo>
                      <a:lnTo>
                        <a:pt x="661" y="1660"/>
                      </a:lnTo>
                      <a:cubicBezTo>
                        <a:pt x="791" y="1630"/>
                        <a:pt x="791" y="1450"/>
                        <a:pt x="661" y="1420"/>
                      </a:cubicBezTo>
                      <a:cubicBezTo>
                        <a:pt x="351" y="1420"/>
                        <a:pt x="351" y="950"/>
                        <a:pt x="661" y="950"/>
                      </a:cubicBezTo>
                      <a:cubicBezTo>
                        <a:pt x="1261" y="920"/>
                        <a:pt x="1261" y="30"/>
                        <a:pt x="66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7" name="Google Shape;1317;p72"/>
                <p:cNvSpPr/>
                <p:nvPr/>
              </p:nvSpPr>
              <p:spPr>
                <a:xfrm>
                  <a:off x="6796822" y="491610"/>
                  <a:ext cx="74308" cy="98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1" h="1671" extrusionOk="0">
                      <a:moveTo>
                        <a:pt x="661" y="0"/>
                      </a:moveTo>
                      <a:cubicBezTo>
                        <a:pt x="491" y="0"/>
                        <a:pt x="491" y="250"/>
                        <a:pt x="661" y="250"/>
                      </a:cubicBezTo>
                      <a:cubicBezTo>
                        <a:pt x="951" y="270"/>
                        <a:pt x="951" y="690"/>
                        <a:pt x="661" y="710"/>
                      </a:cubicBezTo>
                      <a:cubicBezTo>
                        <a:pt x="651" y="710"/>
                        <a:pt x="642" y="709"/>
                        <a:pt x="632" y="709"/>
                      </a:cubicBezTo>
                      <a:cubicBezTo>
                        <a:pt x="1" y="709"/>
                        <a:pt x="1" y="1670"/>
                        <a:pt x="632" y="1670"/>
                      </a:cubicBezTo>
                      <a:cubicBezTo>
                        <a:pt x="642" y="1670"/>
                        <a:pt x="651" y="1670"/>
                        <a:pt x="661" y="1670"/>
                      </a:cubicBezTo>
                      <a:lnTo>
                        <a:pt x="661" y="1660"/>
                      </a:lnTo>
                      <a:cubicBezTo>
                        <a:pt x="791" y="1630"/>
                        <a:pt x="791" y="1450"/>
                        <a:pt x="661" y="1420"/>
                      </a:cubicBezTo>
                      <a:cubicBezTo>
                        <a:pt x="351" y="1420"/>
                        <a:pt x="351" y="950"/>
                        <a:pt x="661" y="950"/>
                      </a:cubicBezTo>
                      <a:cubicBezTo>
                        <a:pt x="1261" y="920"/>
                        <a:pt x="1261" y="30"/>
                        <a:pt x="66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18" name="Google Shape;1318;p72"/>
            <p:cNvGrpSpPr/>
            <p:nvPr/>
          </p:nvGrpSpPr>
          <p:grpSpPr>
            <a:xfrm>
              <a:off x="7885439" y="2303448"/>
              <a:ext cx="545340" cy="543140"/>
              <a:chOff x="7885439" y="2303448"/>
              <a:chExt cx="545340" cy="543140"/>
            </a:xfrm>
          </p:grpSpPr>
          <p:sp>
            <p:nvSpPr>
              <p:cNvPr id="1319" name="Google Shape;1319;p72"/>
              <p:cNvSpPr/>
              <p:nvPr/>
            </p:nvSpPr>
            <p:spPr>
              <a:xfrm>
                <a:off x="7885439" y="2303448"/>
                <a:ext cx="545340" cy="543140"/>
              </a:xfrm>
              <a:custGeom>
                <a:avLst/>
                <a:gdLst/>
                <a:ahLst/>
                <a:cxnLst/>
                <a:rect l="l" t="t" r="r" b="b"/>
                <a:pathLst>
                  <a:path w="6679" h="6669" extrusionOk="0">
                    <a:moveTo>
                      <a:pt x="4669" y="730"/>
                    </a:moveTo>
                    <a:cubicBezTo>
                      <a:pt x="6109" y="1460"/>
                      <a:pt x="6679" y="3220"/>
                      <a:pt x="5949" y="4659"/>
                    </a:cubicBezTo>
                    <a:cubicBezTo>
                      <a:pt x="5209" y="6099"/>
                      <a:pt x="3450" y="6669"/>
                      <a:pt x="2010" y="5939"/>
                    </a:cubicBezTo>
                    <a:cubicBezTo>
                      <a:pt x="570" y="5209"/>
                      <a:pt x="1" y="3450"/>
                      <a:pt x="740" y="2010"/>
                    </a:cubicBezTo>
                    <a:cubicBezTo>
                      <a:pt x="1470" y="570"/>
                      <a:pt x="3230" y="0"/>
                      <a:pt x="4669" y="7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20" name="Google Shape;1320;p72"/>
              <p:cNvGrpSpPr/>
              <p:nvPr/>
            </p:nvGrpSpPr>
            <p:grpSpPr>
              <a:xfrm>
                <a:off x="8038634" y="2480942"/>
                <a:ext cx="238950" cy="188153"/>
                <a:chOff x="8600501" y="2477730"/>
                <a:chExt cx="238950" cy="188153"/>
              </a:xfrm>
            </p:grpSpPr>
            <p:sp>
              <p:nvSpPr>
                <p:cNvPr id="1321" name="Google Shape;1321;p72"/>
                <p:cNvSpPr/>
                <p:nvPr/>
              </p:nvSpPr>
              <p:spPr>
                <a:xfrm>
                  <a:off x="8600501" y="2477730"/>
                  <a:ext cx="238950" cy="114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0" h="1951" extrusionOk="0">
                      <a:moveTo>
                        <a:pt x="1130" y="1"/>
                      </a:moveTo>
                      <a:cubicBezTo>
                        <a:pt x="870" y="1"/>
                        <a:pt x="610" y="101"/>
                        <a:pt x="410" y="301"/>
                      </a:cubicBezTo>
                      <a:cubicBezTo>
                        <a:pt x="51" y="661"/>
                        <a:pt x="1" y="1230"/>
                        <a:pt x="310" y="1640"/>
                      </a:cubicBezTo>
                      <a:lnTo>
                        <a:pt x="590" y="1200"/>
                      </a:lnTo>
                      <a:cubicBezTo>
                        <a:pt x="605" y="1170"/>
                        <a:pt x="635" y="1155"/>
                        <a:pt x="667" y="1155"/>
                      </a:cubicBezTo>
                      <a:cubicBezTo>
                        <a:pt x="698" y="1155"/>
                        <a:pt x="730" y="1170"/>
                        <a:pt x="750" y="1200"/>
                      </a:cubicBezTo>
                      <a:lnTo>
                        <a:pt x="950" y="1540"/>
                      </a:lnTo>
                      <a:lnTo>
                        <a:pt x="1390" y="820"/>
                      </a:lnTo>
                      <a:cubicBezTo>
                        <a:pt x="1410" y="790"/>
                        <a:pt x="1443" y="775"/>
                        <a:pt x="1474" y="775"/>
                      </a:cubicBezTo>
                      <a:cubicBezTo>
                        <a:pt x="1505" y="775"/>
                        <a:pt x="1535" y="790"/>
                        <a:pt x="1550" y="820"/>
                      </a:cubicBezTo>
                      <a:lnTo>
                        <a:pt x="2240" y="1950"/>
                      </a:lnTo>
                      <a:lnTo>
                        <a:pt x="2520" y="1490"/>
                      </a:lnTo>
                      <a:cubicBezTo>
                        <a:pt x="2540" y="1460"/>
                        <a:pt x="2570" y="1450"/>
                        <a:pt x="2610" y="1450"/>
                      </a:cubicBezTo>
                      <a:cubicBezTo>
                        <a:pt x="2640" y="1450"/>
                        <a:pt x="2670" y="1460"/>
                        <a:pt x="2690" y="1490"/>
                      </a:cubicBezTo>
                      <a:lnTo>
                        <a:pt x="2770" y="1630"/>
                      </a:lnTo>
                      <a:lnTo>
                        <a:pt x="3270" y="800"/>
                      </a:lnTo>
                      <a:cubicBezTo>
                        <a:pt x="3290" y="770"/>
                        <a:pt x="3322" y="755"/>
                        <a:pt x="3353" y="755"/>
                      </a:cubicBezTo>
                      <a:cubicBezTo>
                        <a:pt x="3385" y="755"/>
                        <a:pt x="3415" y="770"/>
                        <a:pt x="3430" y="800"/>
                      </a:cubicBezTo>
                      <a:lnTo>
                        <a:pt x="3860" y="1490"/>
                      </a:lnTo>
                      <a:cubicBezTo>
                        <a:pt x="4050" y="1090"/>
                        <a:pt x="3980" y="621"/>
                        <a:pt x="3670" y="301"/>
                      </a:cubicBezTo>
                      <a:cubicBezTo>
                        <a:pt x="3465" y="101"/>
                        <a:pt x="3202" y="1"/>
                        <a:pt x="2941" y="1"/>
                      </a:cubicBezTo>
                      <a:cubicBezTo>
                        <a:pt x="2680" y="1"/>
                        <a:pt x="2420" y="101"/>
                        <a:pt x="2220" y="301"/>
                      </a:cubicBezTo>
                      <a:lnTo>
                        <a:pt x="2040" y="491"/>
                      </a:lnTo>
                      <a:lnTo>
                        <a:pt x="1850" y="301"/>
                      </a:lnTo>
                      <a:cubicBezTo>
                        <a:pt x="1650" y="101"/>
                        <a:pt x="1390" y="1"/>
                        <a:pt x="113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2" name="Google Shape;1322;p72"/>
                <p:cNvSpPr/>
                <p:nvPr/>
              </p:nvSpPr>
              <p:spPr>
                <a:xfrm>
                  <a:off x="8627051" y="2539012"/>
                  <a:ext cx="194700" cy="126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0" h="2153" extrusionOk="0">
                      <a:moveTo>
                        <a:pt x="2910" y="0"/>
                      </a:moveTo>
                      <a:lnTo>
                        <a:pt x="2400" y="820"/>
                      </a:lnTo>
                      <a:cubicBezTo>
                        <a:pt x="2380" y="855"/>
                        <a:pt x="2347" y="873"/>
                        <a:pt x="2316" y="873"/>
                      </a:cubicBezTo>
                      <a:cubicBezTo>
                        <a:pt x="2285" y="873"/>
                        <a:pt x="2255" y="855"/>
                        <a:pt x="2240" y="820"/>
                      </a:cubicBezTo>
                      <a:lnTo>
                        <a:pt x="2160" y="690"/>
                      </a:lnTo>
                      <a:lnTo>
                        <a:pt x="1880" y="1150"/>
                      </a:lnTo>
                      <a:cubicBezTo>
                        <a:pt x="1860" y="1170"/>
                        <a:pt x="1830" y="1190"/>
                        <a:pt x="1790" y="1190"/>
                      </a:cubicBezTo>
                      <a:cubicBezTo>
                        <a:pt x="1760" y="1190"/>
                        <a:pt x="1730" y="1180"/>
                        <a:pt x="1710" y="1150"/>
                      </a:cubicBezTo>
                      <a:lnTo>
                        <a:pt x="1020" y="20"/>
                      </a:lnTo>
                      <a:lnTo>
                        <a:pt x="590" y="740"/>
                      </a:lnTo>
                      <a:cubicBezTo>
                        <a:pt x="570" y="760"/>
                        <a:pt x="540" y="780"/>
                        <a:pt x="500" y="780"/>
                      </a:cubicBezTo>
                      <a:cubicBezTo>
                        <a:pt x="470" y="780"/>
                        <a:pt x="440" y="760"/>
                        <a:pt x="420" y="740"/>
                      </a:cubicBezTo>
                      <a:lnTo>
                        <a:pt x="220" y="400"/>
                      </a:lnTo>
                      <a:lnTo>
                        <a:pt x="0" y="750"/>
                      </a:lnTo>
                      <a:lnTo>
                        <a:pt x="140" y="900"/>
                      </a:lnTo>
                      <a:lnTo>
                        <a:pt x="1260" y="2010"/>
                      </a:lnTo>
                      <a:cubicBezTo>
                        <a:pt x="1350" y="2105"/>
                        <a:pt x="1470" y="2152"/>
                        <a:pt x="1590" y="2152"/>
                      </a:cubicBezTo>
                      <a:cubicBezTo>
                        <a:pt x="1710" y="2152"/>
                        <a:pt x="1830" y="2105"/>
                        <a:pt x="1920" y="2010"/>
                      </a:cubicBezTo>
                      <a:lnTo>
                        <a:pt x="3040" y="900"/>
                      </a:lnTo>
                      <a:lnTo>
                        <a:pt x="3220" y="720"/>
                      </a:lnTo>
                      <a:cubicBezTo>
                        <a:pt x="3250" y="690"/>
                        <a:pt x="3270" y="660"/>
                        <a:pt x="3300" y="630"/>
                      </a:cubicBezTo>
                      <a:lnTo>
                        <a:pt x="291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23" name="Google Shape;1323;p72"/>
            <p:cNvGrpSpPr/>
            <p:nvPr/>
          </p:nvGrpSpPr>
          <p:grpSpPr>
            <a:xfrm>
              <a:off x="7783377" y="2839177"/>
              <a:ext cx="545422" cy="543221"/>
              <a:chOff x="7783377" y="2839177"/>
              <a:chExt cx="545422" cy="543221"/>
            </a:xfrm>
          </p:grpSpPr>
          <p:sp>
            <p:nvSpPr>
              <p:cNvPr id="1324" name="Google Shape;1324;p72"/>
              <p:cNvSpPr/>
              <p:nvPr/>
            </p:nvSpPr>
            <p:spPr>
              <a:xfrm>
                <a:off x="7783377" y="2839177"/>
                <a:ext cx="545422" cy="543221"/>
              </a:xfrm>
              <a:custGeom>
                <a:avLst/>
                <a:gdLst/>
                <a:ahLst/>
                <a:cxnLst/>
                <a:rect l="l" t="t" r="r" b="b"/>
                <a:pathLst>
                  <a:path w="6680" h="6670" extrusionOk="0">
                    <a:moveTo>
                      <a:pt x="5869" y="1870"/>
                    </a:moveTo>
                    <a:cubicBezTo>
                      <a:pt x="6679" y="3270"/>
                      <a:pt x="6209" y="5060"/>
                      <a:pt x="4810" y="5859"/>
                    </a:cubicBezTo>
                    <a:cubicBezTo>
                      <a:pt x="3410" y="6669"/>
                      <a:pt x="1620" y="6199"/>
                      <a:pt x="811" y="4800"/>
                    </a:cubicBezTo>
                    <a:cubicBezTo>
                      <a:pt x="1" y="3400"/>
                      <a:pt x="481" y="1620"/>
                      <a:pt x="1880" y="811"/>
                    </a:cubicBezTo>
                    <a:cubicBezTo>
                      <a:pt x="3270" y="1"/>
                      <a:pt x="5060" y="471"/>
                      <a:pt x="5869" y="1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25" name="Google Shape;1325;p72"/>
              <p:cNvGrpSpPr/>
              <p:nvPr/>
            </p:nvGrpSpPr>
            <p:grpSpPr>
              <a:xfrm>
                <a:off x="7913070" y="3036690"/>
                <a:ext cx="286035" cy="148195"/>
                <a:chOff x="7920684" y="3037298"/>
                <a:chExt cx="286035" cy="148195"/>
              </a:xfrm>
            </p:grpSpPr>
            <p:sp>
              <p:nvSpPr>
                <p:cNvPr id="1326" name="Google Shape;1326;p72"/>
                <p:cNvSpPr/>
                <p:nvPr/>
              </p:nvSpPr>
              <p:spPr>
                <a:xfrm>
                  <a:off x="7920684" y="3037298"/>
                  <a:ext cx="286035" cy="108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0" h="1846" extrusionOk="0">
                      <a:moveTo>
                        <a:pt x="2431" y="1"/>
                      </a:moveTo>
                      <a:cubicBezTo>
                        <a:pt x="2420" y="1"/>
                        <a:pt x="2410" y="3"/>
                        <a:pt x="2400" y="8"/>
                      </a:cubicBezTo>
                      <a:lnTo>
                        <a:pt x="91" y="828"/>
                      </a:lnTo>
                      <a:cubicBezTo>
                        <a:pt x="1" y="858"/>
                        <a:pt x="1" y="988"/>
                        <a:pt x="91" y="1018"/>
                      </a:cubicBezTo>
                      <a:lnTo>
                        <a:pt x="2400" y="1838"/>
                      </a:lnTo>
                      <a:cubicBezTo>
                        <a:pt x="2410" y="1843"/>
                        <a:pt x="2420" y="1845"/>
                        <a:pt x="2431" y="1845"/>
                      </a:cubicBezTo>
                      <a:cubicBezTo>
                        <a:pt x="2443" y="1845"/>
                        <a:pt x="2455" y="1843"/>
                        <a:pt x="2470" y="1838"/>
                      </a:cubicBezTo>
                      <a:lnTo>
                        <a:pt x="4769" y="1018"/>
                      </a:lnTo>
                      <a:cubicBezTo>
                        <a:pt x="4859" y="988"/>
                        <a:pt x="4859" y="858"/>
                        <a:pt x="4769" y="828"/>
                      </a:cubicBezTo>
                      <a:lnTo>
                        <a:pt x="2470" y="8"/>
                      </a:lnTo>
                      <a:cubicBezTo>
                        <a:pt x="2455" y="3"/>
                        <a:pt x="2443" y="1"/>
                        <a:pt x="243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7" name="Google Shape;1327;p72"/>
                <p:cNvSpPr/>
                <p:nvPr/>
              </p:nvSpPr>
              <p:spPr>
                <a:xfrm>
                  <a:off x="7984835" y="3130758"/>
                  <a:ext cx="157731" cy="54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0" h="930" extrusionOk="0">
                      <a:moveTo>
                        <a:pt x="10" y="0"/>
                      </a:moveTo>
                      <a:lnTo>
                        <a:pt x="10" y="510"/>
                      </a:lnTo>
                      <a:cubicBezTo>
                        <a:pt x="0" y="740"/>
                        <a:pt x="190" y="930"/>
                        <a:pt x="420" y="930"/>
                      </a:cubicBezTo>
                      <a:lnTo>
                        <a:pt x="2260" y="930"/>
                      </a:lnTo>
                      <a:cubicBezTo>
                        <a:pt x="2490" y="930"/>
                        <a:pt x="2680" y="740"/>
                        <a:pt x="2680" y="510"/>
                      </a:cubicBezTo>
                      <a:lnTo>
                        <a:pt x="2680" y="0"/>
                      </a:lnTo>
                      <a:lnTo>
                        <a:pt x="1370" y="460"/>
                      </a:lnTo>
                      <a:cubicBezTo>
                        <a:pt x="1360" y="465"/>
                        <a:pt x="1350" y="467"/>
                        <a:pt x="1340" y="467"/>
                      </a:cubicBezTo>
                      <a:cubicBezTo>
                        <a:pt x="1330" y="467"/>
                        <a:pt x="1320" y="465"/>
                        <a:pt x="1310" y="460"/>
                      </a:cubicBez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28" name="Google Shape;1328;p72"/>
            <p:cNvGrpSpPr/>
            <p:nvPr/>
          </p:nvGrpSpPr>
          <p:grpSpPr>
            <a:xfrm>
              <a:off x="6549155" y="838623"/>
              <a:ext cx="518396" cy="517160"/>
              <a:chOff x="6549155" y="838623"/>
              <a:chExt cx="518396" cy="517160"/>
            </a:xfrm>
          </p:grpSpPr>
          <p:sp>
            <p:nvSpPr>
              <p:cNvPr id="1329" name="Google Shape;1329;p72"/>
              <p:cNvSpPr/>
              <p:nvPr/>
            </p:nvSpPr>
            <p:spPr>
              <a:xfrm>
                <a:off x="6549155" y="838623"/>
                <a:ext cx="518396" cy="517160"/>
              </a:xfrm>
              <a:custGeom>
                <a:avLst/>
                <a:gdLst/>
                <a:ahLst/>
                <a:cxnLst/>
                <a:rect l="l" t="t" r="r" b="b"/>
                <a:pathLst>
                  <a:path w="6349" h="6350" extrusionOk="0">
                    <a:moveTo>
                      <a:pt x="3720" y="301"/>
                    </a:moveTo>
                    <a:cubicBezTo>
                      <a:pt x="5299" y="601"/>
                      <a:pt x="6349" y="2130"/>
                      <a:pt x="6049" y="3720"/>
                    </a:cubicBezTo>
                    <a:cubicBezTo>
                      <a:pt x="5749" y="5300"/>
                      <a:pt x="4219" y="6349"/>
                      <a:pt x="2630" y="6049"/>
                    </a:cubicBezTo>
                    <a:cubicBezTo>
                      <a:pt x="1040" y="5749"/>
                      <a:pt x="1" y="4220"/>
                      <a:pt x="300" y="2630"/>
                    </a:cubicBezTo>
                    <a:cubicBezTo>
                      <a:pt x="600" y="1041"/>
                      <a:pt x="2130" y="1"/>
                      <a:pt x="3720" y="30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30" name="Google Shape;1330;p72"/>
              <p:cNvGrpSpPr/>
              <p:nvPr/>
            </p:nvGrpSpPr>
            <p:grpSpPr>
              <a:xfrm>
                <a:off x="6662148" y="1013750"/>
                <a:ext cx="292409" cy="166906"/>
                <a:chOff x="6657741" y="531789"/>
                <a:chExt cx="292409" cy="166906"/>
              </a:xfrm>
            </p:grpSpPr>
            <p:sp>
              <p:nvSpPr>
                <p:cNvPr id="1331" name="Google Shape;1331;p72"/>
                <p:cNvSpPr/>
                <p:nvPr/>
              </p:nvSpPr>
              <p:spPr>
                <a:xfrm>
                  <a:off x="6657741" y="616472"/>
                  <a:ext cx="95163" cy="82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" h="1271" extrusionOk="0">
                      <a:moveTo>
                        <a:pt x="740" y="1"/>
                      </a:moveTo>
                      <a:lnTo>
                        <a:pt x="1" y="1271"/>
                      </a:lnTo>
                      <a:lnTo>
                        <a:pt x="1470" y="1271"/>
                      </a:lnTo>
                      <a:lnTo>
                        <a:pt x="74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2" name="Google Shape;1332;p72"/>
                <p:cNvSpPr/>
                <p:nvPr/>
              </p:nvSpPr>
              <p:spPr>
                <a:xfrm>
                  <a:off x="6658388" y="531789"/>
                  <a:ext cx="82224" cy="70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" h="1090" extrusionOk="0">
                      <a:moveTo>
                        <a:pt x="730" y="0"/>
                      </a:moveTo>
                      <a:cubicBezTo>
                        <a:pt x="241" y="0"/>
                        <a:pt x="1" y="590"/>
                        <a:pt x="340" y="930"/>
                      </a:cubicBezTo>
                      <a:cubicBezTo>
                        <a:pt x="454" y="1040"/>
                        <a:pt x="591" y="1089"/>
                        <a:pt x="725" y="1089"/>
                      </a:cubicBezTo>
                      <a:cubicBezTo>
                        <a:pt x="1005" y="1089"/>
                        <a:pt x="1270" y="875"/>
                        <a:pt x="1270" y="550"/>
                      </a:cubicBezTo>
                      <a:cubicBezTo>
                        <a:pt x="1270" y="250"/>
                        <a:pt x="1030" y="0"/>
                        <a:pt x="73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3" name="Google Shape;1333;p72"/>
                <p:cNvSpPr/>
                <p:nvPr/>
              </p:nvSpPr>
              <p:spPr>
                <a:xfrm>
                  <a:off x="6855635" y="616472"/>
                  <a:ext cx="94516" cy="82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" h="1271" extrusionOk="0">
                      <a:moveTo>
                        <a:pt x="1" y="1"/>
                      </a:moveTo>
                      <a:lnTo>
                        <a:pt x="731" y="1271"/>
                      </a:lnTo>
                      <a:lnTo>
                        <a:pt x="146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4" name="Google Shape;1334;p72"/>
                <p:cNvSpPr/>
                <p:nvPr/>
              </p:nvSpPr>
              <p:spPr>
                <a:xfrm>
                  <a:off x="6855635" y="531789"/>
                  <a:ext cx="82224" cy="70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" h="1090" extrusionOk="0">
                      <a:moveTo>
                        <a:pt x="731" y="0"/>
                      </a:moveTo>
                      <a:cubicBezTo>
                        <a:pt x="241" y="0"/>
                        <a:pt x="1" y="590"/>
                        <a:pt x="341" y="930"/>
                      </a:cubicBezTo>
                      <a:cubicBezTo>
                        <a:pt x="454" y="1040"/>
                        <a:pt x="591" y="1089"/>
                        <a:pt x="726" y="1089"/>
                      </a:cubicBezTo>
                      <a:cubicBezTo>
                        <a:pt x="1005" y="1089"/>
                        <a:pt x="1271" y="875"/>
                        <a:pt x="1271" y="550"/>
                      </a:cubicBezTo>
                      <a:cubicBezTo>
                        <a:pt x="1271" y="250"/>
                        <a:pt x="1031" y="0"/>
                        <a:pt x="73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5" name="Google Shape;1335;p72"/>
                <p:cNvSpPr/>
                <p:nvPr/>
              </p:nvSpPr>
              <p:spPr>
                <a:xfrm>
                  <a:off x="6772246" y="584190"/>
                  <a:ext cx="64046" cy="15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240" extrusionOk="0">
                      <a:moveTo>
                        <a:pt x="0" y="0"/>
                      </a:moveTo>
                      <a:lnTo>
                        <a:pt x="0" y="240"/>
                      </a:lnTo>
                      <a:lnTo>
                        <a:pt x="990" y="240"/>
                      </a:lnTo>
                      <a:lnTo>
                        <a:pt x="99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6" name="Google Shape;1336;p72"/>
                <p:cNvSpPr/>
                <p:nvPr/>
              </p:nvSpPr>
              <p:spPr>
                <a:xfrm>
                  <a:off x="6772246" y="619059"/>
                  <a:ext cx="64046" cy="14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231" extrusionOk="0">
                      <a:moveTo>
                        <a:pt x="0" y="1"/>
                      </a:moveTo>
                      <a:lnTo>
                        <a:pt x="0" y="231"/>
                      </a:lnTo>
                      <a:lnTo>
                        <a:pt x="990" y="231"/>
                      </a:lnTo>
                      <a:lnTo>
                        <a:pt x="99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37" name="Google Shape;1337;p72"/>
            <p:cNvGrpSpPr/>
            <p:nvPr/>
          </p:nvGrpSpPr>
          <p:grpSpPr>
            <a:xfrm>
              <a:off x="4971269" y="2609591"/>
              <a:ext cx="480020" cy="478067"/>
              <a:chOff x="4971269" y="2609591"/>
              <a:chExt cx="480020" cy="478067"/>
            </a:xfrm>
          </p:grpSpPr>
          <p:sp>
            <p:nvSpPr>
              <p:cNvPr id="1338" name="Google Shape;1338;p72"/>
              <p:cNvSpPr/>
              <p:nvPr/>
            </p:nvSpPr>
            <p:spPr>
              <a:xfrm>
                <a:off x="4971269" y="2609591"/>
                <a:ext cx="480020" cy="478067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5870" extrusionOk="0">
                    <a:moveTo>
                      <a:pt x="2960" y="11"/>
                    </a:moveTo>
                    <a:cubicBezTo>
                      <a:pt x="4579" y="21"/>
                      <a:pt x="5879" y="1340"/>
                      <a:pt x="5859" y="2950"/>
                    </a:cubicBezTo>
                    <a:cubicBezTo>
                      <a:pt x="5849" y="4569"/>
                      <a:pt x="4529" y="5869"/>
                      <a:pt x="2920" y="5859"/>
                    </a:cubicBezTo>
                    <a:cubicBezTo>
                      <a:pt x="1300" y="5839"/>
                      <a:pt x="0" y="4519"/>
                      <a:pt x="20" y="2910"/>
                    </a:cubicBezTo>
                    <a:cubicBezTo>
                      <a:pt x="30" y="1290"/>
                      <a:pt x="1350" y="1"/>
                      <a:pt x="2960" y="1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72"/>
              <p:cNvSpPr/>
              <p:nvPr/>
            </p:nvSpPr>
            <p:spPr>
              <a:xfrm>
                <a:off x="5127307" y="2739671"/>
                <a:ext cx="167944" cy="217906"/>
              </a:xfrm>
              <a:custGeom>
                <a:avLst/>
                <a:gdLst/>
                <a:ahLst/>
                <a:cxnLst/>
                <a:rect l="l" t="t" r="r" b="b"/>
                <a:pathLst>
                  <a:path w="2790" h="3620" extrusionOk="0">
                    <a:moveTo>
                      <a:pt x="2520" y="241"/>
                    </a:moveTo>
                    <a:lnTo>
                      <a:pt x="2420" y="1200"/>
                    </a:lnTo>
                    <a:cubicBezTo>
                      <a:pt x="1759" y="1161"/>
                      <a:pt x="1494" y="744"/>
                      <a:pt x="894" y="744"/>
                    </a:cubicBezTo>
                    <a:cubicBezTo>
                      <a:pt x="732" y="744"/>
                      <a:pt x="546" y="774"/>
                      <a:pt x="320" y="851"/>
                    </a:cubicBezTo>
                    <a:lnTo>
                      <a:pt x="261" y="241"/>
                    </a:lnTo>
                    <a:close/>
                    <a:moveTo>
                      <a:pt x="1390" y="1540"/>
                    </a:moveTo>
                    <a:cubicBezTo>
                      <a:pt x="1390" y="1540"/>
                      <a:pt x="1850" y="2220"/>
                      <a:pt x="1850" y="2470"/>
                    </a:cubicBezTo>
                    <a:cubicBezTo>
                      <a:pt x="1850" y="2780"/>
                      <a:pt x="1620" y="2935"/>
                      <a:pt x="1390" y="2935"/>
                    </a:cubicBezTo>
                    <a:cubicBezTo>
                      <a:pt x="1160" y="2935"/>
                      <a:pt x="930" y="2780"/>
                      <a:pt x="930" y="2470"/>
                    </a:cubicBezTo>
                    <a:cubicBezTo>
                      <a:pt x="930" y="2220"/>
                      <a:pt x="1390" y="1540"/>
                      <a:pt x="1390" y="1540"/>
                    </a:cubicBezTo>
                    <a:close/>
                    <a:moveTo>
                      <a:pt x="131" y="1"/>
                    </a:moveTo>
                    <a:cubicBezTo>
                      <a:pt x="91" y="1"/>
                      <a:pt x="61" y="11"/>
                      <a:pt x="41" y="41"/>
                    </a:cubicBezTo>
                    <a:cubicBezTo>
                      <a:pt x="11" y="71"/>
                      <a:pt x="1" y="101"/>
                      <a:pt x="11" y="141"/>
                    </a:cubicBezTo>
                    <a:lnTo>
                      <a:pt x="360" y="3510"/>
                    </a:lnTo>
                    <a:cubicBezTo>
                      <a:pt x="370" y="3570"/>
                      <a:pt x="420" y="3620"/>
                      <a:pt x="480" y="3620"/>
                    </a:cubicBezTo>
                    <a:lnTo>
                      <a:pt x="2310" y="3620"/>
                    </a:lnTo>
                    <a:cubicBezTo>
                      <a:pt x="2370" y="3620"/>
                      <a:pt x="2420" y="3570"/>
                      <a:pt x="2430" y="3510"/>
                    </a:cubicBezTo>
                    <a:lnTo>
                      <a:pt x="2790" y="141"/>
                    </a:lnTo>
                    <a:cubicBezTo>
                      <a:pt x="2790" y="101"/>
                      <a:pt x="2770" y="61"/>
                      <a:pt x="2750" y="41"/>
                    </a:cubicBezTo>
                    <a:cubicBezTo>
                      <a:pt x="2720" y="11"/>
                      <a:pt x="2690" y="1"/>
                      <a:pt x="26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0" name="Google Shape;1340;p72"/>
            <p:cNvGrpSpPr/>
            <p:nvPr/>
          </p:nvGrpSpPr>
          <p:grpSpPr>
            <a:xfrm>
              <a:off x="6548339" y="3794253"/>
              <a:ext cx="511864" cy="510644"/>
              <a:chOff x="6548339" y="3794253"/>
              <a:chExt cx="511864" cy="510644"/>
            </a:xfrm>
          </p:grpSpPr>
          <p:sp>
            <p:nvSpPr>
              <p:cNvPr id="1341" name="Google Shape;1341;p72"/>
              <p:cNvSpPr/>
              <p:nvPr/>
            </p:nvSpPr>
            <p:spPr>
              <a:xfrm>
                <a:off x="6548339" y="3794253"/>
                <a:ext cx="511864" cy="510644"/>
              </a:xfrm>
              <a:custGeom>
                <a:avLst/>
                <a:gdLst/>
                <a:ahLst/>
                <a:cxnLst/>
                <a:rect l="l" t="t" r="r" b="b"/>
                <a:pathLst>
                  <a:path w="6269" h="6270" extrusionOk="0">
                    <a:moveTo>
                      <a:pt x="6019" y="2690"/>
                    </a:moveTo>
                    <a:cubicBezTo>
                      <a:pt x="6269" y="4290"/>
                      <a:pt x="5179" y="5780"/>
                      <a:pt x="3580" y="6029"/>
                    </a:cubicBezTo>
                    <a:cubicBezTo>
                      <a:pt x="1990" y="6269"/>
                      <a:pt x="490" y="5180"/>
                      <a:pt x="250" y="3580"/>
                    </a:cubicBezTo>
                    <a:cubicBezTo>
                      <a:pt x="1" y="1990"/>
                      <a:pt x="1090" y="491"/>
                      <a:pt x="2690" y="251"/>
                    </a:cubicBezTo>
                    <a:cubicBezTo>
                      <a:pt x="4279" y="1"/>
                      <a:pt x="5779" y="1091"/>
                      <a:pt x="6019" y="269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42" name="Google Shape;1342;p72"/>
              <p:cNvGrpSpPr/>
              <p:nvPr/>
            </p:nvGrpSpPr>
            <p:grpSpPr>
              <a:xfrm>
                <a:off x="6673029" y="3918198"/>
                <a:ext cx="262483" cy="262754"/>
                <a:chOff x="6752827" y="4411557"/>
                <a:chExt cx="262483" cy="262754"/>
              </a:xfrm>
            </p:grpSpPr>
            <p:sp>
              <p:nvSpPr>
                <p:cNvPr id="1343" name="Google Shape;1343;p72"/>
                <p:cNvSpPr/>
                <p:nvPr/>
              </p:nvSpPr>
              <p:spPr>
                <a:xfrm>
                  <a:off x="6802851" y="4482210"/>
                  <a:ext cx="141899" cy="1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1" h="2065" extrusionOk="0">
                      <a:moveTo>
                        <a:pt x="1385" y="396"/>
                      </a:moveTo>
                      <a:cubicBezTo>
                        <a:pt x="1438" y="396"/>
                        <a:pt x="1490" y="431"/>
                        <a:pt x="1490" y="501"/>
                      </a:cubicBezTo>
                      <a:lnTo>
                        <a:pt x="1490" y="721"/>
                      </a:lnTo>
                      <a:cubicBezTo>
                        <a:pt x="1490" y="786"/>
                        <a:pt x="1438" y="818"/>
                        <a:pt x="1385" y="818"/>
                      </a:cubicBezTo>
                      <a:cubicBezTo>
                        <a:pt x="1333" y="818"/>
                        <a:pt x="1280" y="786"/>
                        <a:pt x="1280" y="721"/>
                      </a:cubicBezTo>
                      <a:lnTo>
                        <a:pt x="1280" y="501"/>
                      </a:lnTo>
                      <a:cubicBezTo>
                        <a:pt x="1280" y="431"/>
                        <a:pt x="1333" y="396"/>
                        <a:pt x="1385" y="396"/>
                      </a:cubicBezTo>
                      <a:close/>
                      <a:moveTo>
                        <a:pt x="1736" y="578"/>
                      </a:moveTo>
                      <a:cubicBezTo>
                        <a:pt x="1761" y="578"/>
                        <a:pt x="1787" y="587"/>
                        <a:pt x="1810" y="611"/>
                      </a:cubicBezTo>
                      <a:cubicBezTo>
                        <a:pt x="1860" y="661"/>
                        <a:pt x="1900" y="731"/>
                        <a:pt x="1930" y="801"/>
                      </a:cubicBezTo>
                      <a:cubicBezTo>
                        <a:pt x="2000" y="950"/>
                        <a:pt x="2000" y="1120"/>
                        <a:pt x="1930" y="1270"/>
                      </a:cubicBezTo>
                      <a:lnTo>
                        <a:pt x="1940" y="1270"/>
                      </a:lnTo>
                      <a:cubicBezTo>
                        <a:pt x="1880" y="1420"/>
                        <a:pt x="1760" y="1540"/>
                        <a:pt x="1620" y="1600"/>
                      </a:cubicBezTo>
                      <a:cubicBezTo>
                        <a:pt x="1540" y="1630"/>
                        <a:pt x="1460" y="1650"/>
                        <a:pt x="1380" y="1650"/>
                      </a:cubicBezTo>
                      <a:cubicBezTo>
                        <a:pt x="1300" y="1650"/>
                        <a:pt x="1220" y="1630"/>
                        <a:pt x="1140" y="1600"/>
                      </a:cubicBezTo>
                      <a:cubicBezTo>
                        <a:pt x="1071" y="1570"/>
                        <a:pt x="1011" y="1530"/>
                        <a:pt x="951" y="1470"/>
                      </a:cubicBezTo>
                      <a:cubicBezTo>
                        <a:pt x="901" y="1420"/>
                        <a:pt x="861" y="1350"/>
                        <a:pt x="831" y="1280"/>
                      </a:cubicBezTo>
                      <a:cubicBezTo>
                        <a:pt x="761" y="1130"/>
                        <a:pt x="761" y="960"/>
                        <a:pt x="831" y="811"/>
                      </a:cubicBezTo>
                      <a:cubicBezTo>
                        <a:pt x="861" y="741"/>
                        <a:pt x="901" y="671"/>
                        <a:pt x="951" y="621"/>
                      </a:cubicBezTo>
                      <a:cubicBezTo>
                        <a:pt x="974" y="597"/>
                        <a:pt x="1000" y="588"/>
                        <a:pt x="1025" y="588"/>
                      </a:cubicBezTo>
                      <a:cubicBezTo>
                        <a:pt x="1107" y="588"/>
                        <a:pt x="1177" y="694"/>
                        <a:pt x="1101" y="771"/>
                      </a:cubicBezTo>
                      <a:cubicBezTo>
                        <a:pt x="1071" y="801"/>
                        <a:pt x="1041" y="841"/>
                        <a:pt x="1021" y="890"/>
                      </a:cubicBezTo>
                      <a:cubicBezTo>
                        <a:pt x="1001" y="940"/>
                        <a:pt x="991" y="990"/>
                        <a:pt x="991" y="1040"/>
                      </a:cubicBezTo>
                      <a:cubicBezTo>
                        <a:pt x="991" y="1100"/>
                        <a:pt x="1001" y="1150"/>
                        <a:pt x="1021" y="1200"/>
                      </a:cubicBezTo>
                      <a:cubicBezTo>
                        <a:pt x="1041" y="1240"/>
                        <a:pt x="1071" y="1290"/>
                        <a:pt x="1101" y="1320"/>
                      </a:cubicBezTo>
                      <a:cubicBezTo>
                        <a:pt x="1180" y="1400"/>
                        <a:pt x="1283" y="1440"/>
                        <a:pt x="1386" y="1440"/>
                      </a:cubicBezTo>
                      <a:cubicBezTo>
                        <a:pt x="1438" y="1440"/>
                        <a:pt x="1490" y="1430"/>
                        <a:pt x="1540" y="1410"/>
                      </a:cubicBezTo>
                      <a:cubicBezTo>
                        <a:pt x="1630" y="1370"/>
                        <a:pt x="1700" y="1290"/>
                        <a:pt x="1750" y="1200"/>
                      </a:cubicBezTo>
                      <a:cubicBezTo>
                        <a:pt x="1770" y="1150"/>
                        <a:pt x="1780" y="1090"/>
                        <a:pt x="1780" y="1040"/>
                      </a:cubicBezTo>
                      <a:cubicBezTo>
                        <a:pt x="1780" y="980"/>
                        <a:pt x="1760" y="930"/>
                        <a:pt x="1740" y="880"/>
                      </a:cubicBezTo>
                      <a:cubicBezTo>
                        <a:pt x="1720" y="831"/>
                        <a:pt x="1690" y="791"/>
                        <a:pt x="1660" y="761"/>
                      </a:cubicBezTo>
                      <a:cubicBezTo>
                        <a:pt x="1584" y="684"/>
                        <a:pt x="1654" y="578"/>
                        <a:pt x="1736" y="578"/>
                      </a:cubicBezTo>
                      <a:close/>
                      <a:moveTo>
                        <a:pt x="1380" y="1"/>
                      </a:moveTo>
                      <a:cubicBezTo>
                        <a:pt x="461" y="1"/>
                        <a:pt x="1" y="1110"/>
                        <a:pt x="651" y="1760"/>
                      </a:cubicBezTo>
                      <a:cubicBezTo>
                        <a:pt x="861" y="1970"/>
                        <a:pt x="1119" y="2065"/>
                        <a:pt x="1372" y="2065"/>
                      </a:cubicBezTo>
                      <a:cubicBezTo>
                        <a:pt x="1902" y="2065"/>
                        <a:pt x="2410" y="1653"/>
                        <a:pt x="2410" y="1030"/>
                      </a:cubicBezTo>
                      <a:cubicBezTo>
                        <a:pt x="2410" y="471"/>
                        <a:pt x="1950" y="1"/>
                        <a:pt x="138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4" name="Google Shape;1344;p72"/>
                <p:cNvSpPr/>
                <p:nvPr/>
              </p:nvSpPr>
              <p:spPr>
                <a:xfrm>
                  <a:off x="6862292" y="4411557"/>
                  <a:ext cx="43612" cy="57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" h="980" extrusionOk="0">
                      <a:moveTo>
                        <a:pt x="370" y="0"/>
                      </a:moveTo>
                      <a:lnTo>
                        <a:pt x="1" y="980"/>
                      </a:lnTo>
                      <a:cubicBezTo>
                        <a:pt x="121" y="940"/>
                        <a:pt x="250" y="920"/>
                        <a:pt x="370" y="920"/>
                      </a:cubicBezTo>
                      <a:cubicBezTo>
                        <a:pt x="500" y="920"/>
                        <a:pt x="620" y="940"/>
                        <a:pt x="740" y="980"/>
                      </a:cubicBezTo>
                      <a:lnTo>
                        <a:pt x="37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5" name="Google Shape;1345;p72"/>
                <p:cNvSpPr/>
                <p:nvPr/>
              </p:nvSpPr>
              <p:spPr>
                <a:xfrm>
                  <a:off x="6791669" y="4450390"/>
                  <a:ext cx="55383" cy="55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" h="941" extrusionOk="0">
                      <a:moveTo>
                        <a:pt x="1" y="1"/>
                      </a:moveTo>
                      <a:lnTo>
                        <a:pt x="421" y="941"/>
                      </a:lnTo>
                      <a:cubicBezTo>
                        <a:pt x="481" y="841"/>
                        <a:pt x="561" y="741"/>
                        <a:pt x="651" y="651"/>
                      </a:cubicBezTo>
                      <a:cubicBezTo>
                        <a:pt x="731" y="561"/>
                        <a:pt x="831" y="481"/>
                        <a:pt x="941" y="431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6" name="Google Shape;1346;p72"/>
                <p:cNvSpPr/>
                <p:nvPr/>
              </p:nvSpPr>
              <p:spPr>
                <a:xfrm>
                  <a:off x="6752827" y="4521691"/>
                  <a:ext cx="57148" cy="43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" h="731" extrusionOk="0">
                      <a:moveTo>
                        <a:pt x="971" y="1"/>
                      </a:moveTo>
                      <a:lnTo>
                        <a:pt x="1" y="370"/>
                      </a:lnTo>
                      <a:lnTo>
                        <a:pt x="971" y="730"/>
                      </a:lnTo>
                      <a:cubicBezTo>
                        <a:pt x="941" y="610"/>
                        <a:pt x="921" y="490"/>
                        <a:pt x="921" y="370"/>
                      </a:cubicBezTo>
                      <a:cubicBezTo>
                        <a:pt x="921" y="240"/>
                        <a:pt x="941" y="121"/>
                        <a:pt x="97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7" name="Google Shape;1347;p72"/>
                <p:cNvSpPr/>
                <p:nvPr/>
              </p:nvSpPr>
              <p:spPr>
                <a:xfrm>
                  <a:off x="6791669" y="4580028"/>
                  <a:ext cx="55383" cy="56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" h="951" extrusionOk="0">
                      <a:moveTo>
                        <a:pt x="421" y="0"/>
                      </a:moveTo>
                      <a:lnTo>
                        <a:pt x="1" y="950"/>
                      </a:lnTo>
                      <a:lnTo>
                        <a:pt x="941" y="520"/>
                      </a:lnTo>
                      <a:cubicBezTo>
                        <a:pt x="831" y="460"/>
                        <a:pt x="731" y="390"/>
                        <a:pt x="651" y="300"/>
                      </a:cubicBezTo>
                      <a:cubicBezTo>
                        <a:pt x="561" y="210"/>
                        <a:pt x="481" y="110"/>
                        <a:pt x="42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8" name="Google Shape;1348;p72"/>
                <p:cNvSpPr/>
                <p:nvPr/>
              </p:nvSpPr>
              <p:spPr>
                <a:xfrm>
                  <a:off x="6862292" y="4617152"/>
                  <a:ext cx="43612" cy="57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" h="970" extrusionOk="0">
                      <a:moveTo>
                        <a:pt x="1" y="0"/>
                      </a:moveTo>
                      <a:lnTo>
                        <a:pt x="370" y="970"/>
                      </a:lnTo>
                      <a:lnTo>
                        <a:pt x="740" y="0"/>
                      </a:lnTo>
                      <a:lnTo>
                        <a:pt x="740" y="0"/>
                      </a:lnTo>
                      <a:cubicBezTo>
                        <a:pt x="620" y="40"/>
                        <a:pt x="500" y="50"/>
                        <a:pt x="370" y="50"/>
                      </a:cubicBezTo>
                      <a:cubicBezTo>
                        <a:pt x="250" y="50"/>
                        <a:pt x="121" y="4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9" name="Google Shape;1349;p72"/>
                <p:cNvSpPr/>
                <p:nvPr/>
              </p:nvSpPr>
              <p:spPr>
                <a:xfrm>
                  <a:off x="6921144" y="4580028"/>
                  <a:ext cx="55971" cy="56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" h="951" extrusionOk="0">
                      <a:moveTo>
                        <a:pt x="520" y="0"/>
                      </a:moveTo>
                      <a:cubicBezTo>
                        <a:pt x="460" y="110"/>
                        <a:pt x="380" y="210"/>
                        <a:pt x="300" y="300"/>
                      </a:cubicBezTo>
                      <a:cubicBezTo>
                        <a:pt x="210" y="390"/>
                        <a:pt x="110" y="460"/>
                        <a:pt x="0" y="520"/>
                      </a:cubicBezTo>
                      <a:lnTo>
                        <a:pt x="950" y="95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0" name="Google Shape;1350;p72"/>
                <p:cNvSpPr/>
                <p:nvPr/>
              </p:nvSpPr>
              <p:spPr>
                <a:xfrm>
                  <a:off x="6958221" y="4521691"/>
                  <a:ext cx="57089" cy="43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" h="731" extrusionOk="0">
                      <a:moveTo>
                        <a:pt x="0" y="1"/>
                      </a:moveTo>
                      <a:cubicBezTo>
                        <a:pt x="30" y="121"/>
                        <a:pt x="50" y="240"/>
                        <a:pt x="50" y="370"/>
                      </a:cubicBezTo>
                      <a:cubicBezTo>
                        <a:pt x="50" y="490"/>
                        <a:pt x="30" y="610"/>
                        <a:pt x="0" y="730"/>
                      </a:cubicBezTo>
                      <a:lnTo>
                        <a:pt x="970" y="37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1" name="Google Shape;1351;p72"/>
                <p:cNvSpPr/>
                <p:nvPr/>
              </p:nvSpPr>
              <p:spPr>
                <a:xfrm>
                  <a:off x="6921144" y="4450390"/>
                  <a:ext cx="55383" cy="56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" h="951" extrusionOk="0">
                      <a:moveTo>
                        <a:pt x="940" y="1"/>
                      </a:moveTo>
                      <a:lnTo>
                        <a:pt x="0" y="431"/>
                      </a:lnTo>
                      <a:cubicBezTo>
                        <a:pt x="110" y="491"/>
                        <a:pt x="210" y="561"/>
                        <a:pt x="300" y="651"/>
                      </a:cubicBezTo>
                      <a:cubicBezTo>
                        <a:pt x="380" y="741"/>
                        <a:pt x="460" y="841"/>
                        <a:pt x="520" y="951"/>
                      </a:cubicBezTo>
                      <a:lnTo>
                        <a:pt x="94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52" name="Google Shape;1352;p72"/>
            <p:cNvGrpSpPr/>
            <p:nvPr/>
          </p:nvGrpSpPr>
          <p:grpSpPr>
            <a:xfrm>
              <a:off x="6031657" y="3761758"/>
              <a:ext cx="477571" cy="475543"/>
              <a:chOff x="6031657" y="3761758"/>
              <a:chExt cx="477571" cy="475543"/>
            </a:xfrm>
          </p:grpSpPr>
          <p:sp>
            <p:nvSpPr>
              <p:cNvPr id="1353" name="Google Shape;1353;p72"/>
              <p:cNvSpPr/>
              <p:nvPr/>
            </p:nvSpPr>
            <p:spPr>
              <a:xfrm>
                <a:off x="6031657" y="3761758"/>
                <a:ext cx="477571" cy="475543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5839" extrusionOk="0">
                    <a:moveTo>
                      <a:pt x="5849" y="2919"/>
                    </a:moveTo>
                    <a:cubicBezTo>
                      <a:pt x="5849" y="4529"/>
                      <a:pt x="4539" y="5839"/>
                      <a:pt x="2929" y="5839"/>
                    </a:cubicBezTo>
                    <a:cubicBezTo>
                      <a:pt x="1310" y="5839"/>
                      <a:pt x="0" y="4529"/>
                      <a:pt x="0" y="2919"/>
                    </a:cubicBezTo>
                    <a:cubicBezTo>
                      <a:pt x="0" y="1300"/>
                      <a:pt x="1310" y="0"/>
                      <a:pt x="2929" y="0"/>
                    </a:cubicBezTo>
                    <a:cubicBezTo>
                      <a:pt x="4539" y="0"/>
                      <a:pt x="5849" y="1300"/>
                      <a:pt x="5849" y="291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54" name="Google Shape;1354;p72"/>
              <p:cNvGrpSpPr/>
              <p:nvPr/>
            </p:nvGrpSpPr>
            <p:grpSpPr>
              <a:xfrm>
                <a:off x="6147730" y="3888157"/>
                <a:ext cx="245425" cy="222743"/>
                <a:chOff x="5694107" y="4255745"/>
                <a:chExt cx="245425" cy="222743"/>
              </a:xfrm>
            </p:grpSpPr>
            <p:sp>
              <p:nvSpPr>
                <p:cNvPr id="1355" name="Google Shape;1355;p72"/>
                <p:cNvSpPr/>
                <p:nvPr/>
              </p:nvSpPr>
              <p:spPr>
                <a:xfrm>
                  <a:off x="5709409" y="4374774"/>
                  <a:ext cx="57737" cy="103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" h="1760" extrusionOk="0">
                      <a:moveTo>
                        <a:pt x="801" y="0"/>
                      </a:moveTo>
                      <a:lnTo>
                        <a:pt x="1" y="800"/>
                      </a:lnTo>
                      <a:lnTo>
                        <a:pt x="1" y="1760"/>
                      </a:lnTo>
                      <a:lnTo>
                        <a:pt x="981" y="1760"/>
                      </a:lnTo>
                      <a:lnTo>
                        <a:pt x="981" y="180"/>
                      </a:lnTo>
                      <a:lnTo>
                        <a:pt x="80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6" name="Google Shape;1356;p72"/>
                <p:cNvSpPr/>
                <p:nvPr/>
              </p:nvSpPr>
              <p:spPr>
                <a:xfrm>
                  <a:off x="5776502" y="4392451"/>
                  <a:ext cx="58325" cy="86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" h="1460" extrusionOk="0">
                      <a:moveTo>
                        <a:pt x="990" y="0"/>
                      </a:moveTo>
                      <a:lnTo>
                        <a:pt x="470" y="510"/>
                      </a:lnTo>
                      <a:lnTo>
                        <a:pt x="1" y="40"/>
                      </a:lnTo>
                      <a:lnTo>
                        <a:pt x="1" y="1460"/>
                      </a:lnTo>
                      <a:lnTo>
                        <a:pt x="990" y="1460"/>
                      </a:lnTo>
                      <a:lnTo>
                        <a:pt x="99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7" name="Google Shape;1357;p72"/>
                <p:cNvSpPr/>
                <p:nvPr/>
              </p:nvSpPr>
              <p:spPr>
                <a:xfrm>
                  <a:off x="5844183" y="4325276"/>
                  <a:ext cx="57737" cy="153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" h="2600" extrusionOk="0">
                      <a:moveTo>
                        <a:pt x="980" y="0"/>
                      </a:moveTo>
                      <a:lnTo>
                        <a:pt x="0" y="980"/>
                      </a:lnTo>
                      <a:lnTo>
                        <a:pt x="0" y="2600"/>
                      </a:lnTo>
                      <a:lnTo>
                        <a:pt x="980" y="2600"/>
                      </a:lnTo>
                      <a:lnTo>
                        <a:pt x="98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8" name="Google Shape;1358;p72"/>
                <p:cNvSpPr/>
                <p:nvPr/>
              </p:nvSpPr>
              <p:spPr>
                <a:xfrm>
                  <a:off x="5694107" y="4255745"/>
                  <a:ext cx="245425" cy="149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0" h="2531" extrusionOk="0">
                      <a:moveTo>
                        <a:pt x="4170" y="1"/>
                      </a:moveTo>
                      <a:lnTo>
                        <a:pt x="3270" y="241"/>
                      </a:lnTo>
                      <a:lnTo>
                        <a:pt x="3490" y="451"/>
                      </a:lnTo>
                      <a:lnTo>
                        <a:pt x="1870" y="2070"/>
                      </a:lnTo>
                      <a:lnTo>
                        <a:pt x="1061" y="1250"/>
                      </a:lnTo>
                      <a:lnTo>
                        <a:pt x="1" y="2320"/>
                      </a:lnTo>
                      <a:lnTo>
                        <a:pt x="211" y="2530"/>
                      </a:lnTo>
                      <a:lnTo>
                        <a:pt x="1061" y="1680"/>
                      </a:lnTo>
                      <a:lnTo>
                        <a:pt x="1870" y="2490"/>
                      </a:lnTo>
                      <a:lnTo>
                        <a:pt x="3700" y="661"/>
                      </a:lnTo>
                      <a:lnTo>
                        <a:pt x="3930" y="891"/>
                      </a:lnTo>
                      <a:lnTo>
                        <a:pt x="417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59" name="Google Shape;1359;p72"/>
            <p:cNvGrpSpPr/>
            <p:nvPr/>
          </p:nvGrpSpPr>
          <p:grpSpPr>
            <a:xfrm>
              <a:off x="5171230" y="3117629"/>
              <a:ext cx="480102" cy="478882"/>
              <a:chOff x="5171230" y="3117629"/>
              <a:chExt cx="480102" cy="478882"/>
            </a:xfrm>
          </p:grpSpPr>
          <p:sp>
            <p:nvSpPr>
              <p:cNvPr id="1360" name="Google Shape;1360;p72"/>
              <p:cNvSpPr/>
              <p:nvPr/>
            </p:nvSpPr>
            <p:spPr>
              <a:xfrm>
                <a:off x="5171230" y="3117629"/>
                <a:ext cx="480102" cy="478882"/>
              </a:xfrm>
              <a:custGeom>
                <a:avLst/>
                <a:gdLst/>
                <a:ahLst/>
                <a:cxnLst/>
                <a:rect l="l" t="t" r="r" b="b"/>
                <a:pathLst>
                  <a:path w="5880" h="5880" extrusionOk="0">
                    <a:moveTo>
                      <a:pt x="2970" y="21"/>
                    </a:moveTo>
                    <a:cubicBezTo>
                      <a:pt x="4580" y="31"/>
                      <a:pt x="5879" y="1351"/>
                      <a:pt x="5869" y="2970"/>
                    </a:cubicBezTo>
                    <a:cubicBezTo>
                      <a:pt x="5849" y="4580"/>
                      <a:pt x="4530" y="5880"/>
                      <a:pt x="2910" y="5860"/>
                    </a:cubicBezTo>
                    <a:cubicBezTo>
                      <a:pt x="1300" y="5850"/>
                      <a:pt x="1" y="4530"/>
                      <a:pt x="21" y="2910"/>
                    </a:cubicBezTo>
                    <a:cubicBezTo>
                      <a:pt x="31" y="1301"/>
                      <a:pt x="1350" y="1"/>
                      <a:pt x="2970" y="2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72"/>
              <p:cNvSpPr/>
              <p:nvPr/>
            </p:nvSpPr>
            <p:spPr>
              <a:xfrm>
                <a:off x="5285449" y="3229782"/>
                <a:ext cx="251664" cy="25457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3935" extrusionOk="0">
                    <a:moveTo>
                      <a:pt x="1100" y="765"/>
                    </a:moveTo>
                    <a:lnTo>
                      <a:pt x="1870" y="1205"/>
                    </a:lnTo>
                    <a:lnTo>
                      <a:pt x="1870" y="2095"/>
                    </a:lnTo>
                    <a:lnTo>
                      <a:pt x="1100" y="1655"/>
                    </a:lnTo>
                    <a:lnTo>
                      <a:pt x="1100" y="765"/>
                    </a:lnTo>
                    <a:close/>
                    <a:moveTo>
                      <a:pt x="2810" y="765"/>
                    </a:moveTo>
                    <a:lnTo>
                      <a:pt x="2810" y="1655"/>
                    </a:lnTo>
                    <a:lnTo>
                      <a:pt x="2040" y="2095"/>
                    </a:lnTo>
                    <a:lnTo>
                      <a:pt x="2040" y="1215"/>
                    </a:lnTo>
                    <a:lnTo>
                      <a:pt x="2810" y="765"/>
                    </a:lnTo>
                    <a:close/>
                    <a:moveTo>
                      <a:pt x="161" y="2375"/>
                    </a:moveTo>
                    <a:lnTo>
                      <a:pt x="930" y="2825"/>
                    </a:lnTo>
                    <a:lnTo>
                      <a:pt x="930" y="3715"/>
                    </a:lnTo>
                    <a:lnTo>
                      <a:pt x="161" y="3265"/>
                    </a:lnTo>
                    <a:lnTo>
                      <a:pt x="161" y="2375"/>
                    </a:lnTo>
                    <a:close/>
                    <a:moveTo>
                      <a:pt x="1870" y="2375"/>
                    </a:moveTo>
                    <a:lnTo>
                      <a:pt x="1870" y="3265"/>
                    </a:lnTo>
                    <a:lnTo>
                      <a:pt x="1100" y="3715"/>
                    </a:lnTo>
                    <a:lnTo>
                      <a:pt x="1100" y="2825"/>
                    </a:lnTo>
                    <a:lnTo>
                      <a:pt x="1870" y="2375"/>
                    </a:lnTo>
                    <a:close/>
                    <a:moveTo>
                      <a:pt x="2040" y="2375"/>
                    </a:moveTo>
                    <a:lnTo>
                      <a:pt x="2810" y="2825"/>
                    </a:lnTo>
                    <a:lnTo>
                      <a:pt x="2810" y="3715"/>
                    </a:lnTo>
                    <a:lnTo>
                      <a:pt x="2040" y="3265"/>
                    </a:lnTo>
                    <a:lnTo>
                      <a:pt x="2040" y="2375"/>
                    </a:lnTo>
                    <a:close/>
                    <a:moveTo>
                      <a:pt x="3740" y="2375"/>
                    </a:moveTo>
                    <a:lnTo>
                      <a:pt x="3740" y="3265"/>
                    </a:lnTo>
                    <a:lnTo>
                      <a:pt x="2970" y="3715"/>
                    </a:lnTo>
                    <a:lnTo>
                      <a:pt x="2970" y="2825"/>
                    </a:lnTo>
                    <a:lnTo>
                      <a:pt x="3740" y="2375"/>
                    </a:lnTo>
                    <a:close/>
                    <a:moveTo>
                      <a:pt x="1955" y="1"/>
                    </a:moveTo>
                    <a:cubicBezTo>
                      <a:pt x="1940" y="1"/>
                      <a:pt x="1925" y="6"/>
                      <a:pt x="1910" y="16"/>
                    </a:cubicBezTo>
                    <a:lnTo>
                      <a:pt x="980" y="545"/>
                    </a:lnTo>
                    <a:cubicBezTo>
                      <a:pt x="960" y="565"/>
                      <a:pt x="940" y="595"/>
                      <a:pt x="940" y="625"/>
                    </a:cubicBezTo>
                    <a:lnTo>
                      <a:pt x="940" y="1645"/>
                    </a:lnTo>
                    <a:lnTo>
                      <a:pt x="41" y="2165"/>
                    </a:lnTo>
                    <a:cubicBezTo>
                      <a:pt x="21" y="2185"/>
                      <a:pt x="1" y="2205"/>
                      <a:pt x="1" y="2235"/>
                    </a:cubicBezTo>
                    <a:lnTo>
                      <a:pt x="1" y="3315"/>
                    </a:lnTo>
                    <a:cubicBezTo>
                      <a:pt x="1" y="3345"/>
                      <a:pt x="21" y="3375"/>
                      <a:pt x="41" y="3385"/>
                    </a:cubicBezTo>
                    <a:lnTo>
                      <a:pt x="970" y="3925"/>
                    </a:lnTo>
                    <a:cubicBezTo>
                      <a:pt x="990" y="3925"/>
                      <a:pt x="1000" y="3935"/>
                      <a:pt x="1010" y="3935"/>
                    </a:cubicBezTo>
                    <a:cubicBezTo>
                      <a:pt x="1020" y="3935"/>
                      <a:pt x="1040" y="3925"/>
                      <a:pt x="1050" y="3925"/>
                    </a:cubicBezTo>
                    <a:lnTo>
                      <a:pt x="1940" y="3405"/>
                    </a:lnTo>
                    <a:lnTo>
                      <a:pt x="2840" y="3925"/>
                    </a:lnTo>
                    <a:cubicBezTo>
                      <a:pt x="2850" y="3925"/>
                      <a:pt x="2860" y="3935"/>
                      <a:pt x="2880" y="3935"/>
                    </a:cubicBezTo>
                    <a:cubicBezTo>
                      <a:pt x="2890" y="3935"/>
                      <a:pt x="2900" y="3925"/>
                      <a:pt x="2910" y="3925"/>
                    </a:cubicBezTo>
                    <a:lnTo>
                      <a:pt x="3840" y="3385"/>
                    </a:lnTo>
                    <a:cubicBezTo>
                      <a:pt x="3870" y="3375"/>
                      <a:pt x="3890" y="3345"/>
                      <a:pt x="3890" y="3315"/>
                    </a:cubicBezTo>
                    <a:lnTo>
                      <a:pt x="3890" y="2235"/>
                    </a:lnTo>
                    <a:cubicBezTo>
                      <a:pt x="3890" y="2215"/>
                      <a:pt x="3880" y="2185"/>
                      <a:pt x="3860" y="2165"/>
                    </a:cubicBezTo>
                    <a:lnTo>
                      <a:pt x="2970" y="1655"/>
                    </a:lnTo>
                    <a:lnTo>
                      <a:pt x="2970" y="625"/>
                    </a:lnTo>
                    <a:cubicBezTo>
                      <a:pt x="2970" y="595"/>
                      <a:pt x="2950" y="565"/>
                      <a:pt x="2930" y="545"/>
                    </a:cubicBezTo>
                    <a:lnTo>
                      <a:pt x="2000" y="16"/>
                    </a:lnTo>
                    <a:cubicBezTo>
                      <a:pt x="1985" y="6"/>
                      <a:pt x="1970" y="1"/>
                      <a:pt x="1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2" name="Google Shape;1362;p72"/>
            <p:cNvGrpSpPr/>
            <p:nvPr/>
          </p:nvGrpSpPr>
          <p:grpSpPr>
            <a:xfrm>
              <a:off x="5541839" y="3519873"/>
              <a:ext cx="477653" cy="476439"/>
              <a:chOff x="5541839" y="3519873"/>
              <a:chExt cx="477653" cy="476439"/>
            </a:xfrm>
          </p:grpSpPr>
          <p:sp>
            <p:nvSpPr>
              <p:cNvPr id="1363" name="Google Shape;1363;p72"/>
              <p:cNvSpPr/>
              <p:nvPr/>
            </p:nvSpPr>
            <p:spPr>
              <a:xfrm>
                <a:off x="5541839" y="3519873"/>
                <a:ext cx="477653" cy="476439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5850" extrusionOk="0">
                    <a:moveTo>
                      <a:pt x="5849" y="2930"/>
                    </a:moveTo>
                    <a:cubicBezTo>
                      <a:pt x="5849" y="4540"/>
                      <a:pt x="4539" y="5849"/>
                      <a:pt x="2920" y="5849"/>
                    </a:cubicBezTo>
                    <a:cubicBezTo>
                      <a:pt x="1310" y="5849"/>
                      <a:pt x="1" y="4540"/>
                      <a:pt x="1" y="2930"/>
                    </a:cubicBezTo>
                    <a:cubicBezTo>
                      <a:pt x="1" y="1310"/>
                      <a:pt x="1310" y="1"/>
                      <a:pt x="2920" y="1"/>
                    </a:cubicBezTo>
                    <a:cubicBezTo>
                      <a:pt x="4539" y="1"/>
                      <a:pt x="5849" y="1310"/>
                      <a:pt x="5849" y="2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64" name="Google Shape;1364;p72"/>
              <p:cNvGrpSpPr/>
              <p:nvPr/>
            </p:nvGrpSpPr>
            <p:grpSpPr>
              <a:xfrm>
                <a:off x="5680926" y="3651893"/>
                <a:ext cx="199479" cy="212400"/>
                <a:chOff x="5143867" y="3975537"/>
                <a:chExt cx="199479" cy="212400"/>
              </a:xfrm>
            </p:grpSpPr>
            <p:sp>
              <p:nvSpPr>
                <p:cNvPr id="1365" name="Google Shape;1365;p72"/>
                <p:cNvSpPr/>
                <p:nvPr/>
              </p:nvSpPr>
              <p:spPr>
                <a:xfrm>
                  <a:off x="5219977" y="4065217"/>
                  <a:ext cx="58469" cy="14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" h="241" extrusionOk="0">
                      <a:moveTo>
                        <a:pt x="1" y="0"/>
                      </a:moveTo>
                      <a:lnTo>
                        <a:pt x="1" y="240"/>
                      </a:lnTo>
                      <a:lnTo>
                        <a:pt x="990" y="240"/>
                      </a:lnTo>
                      <a:lnTo>
                        <a:pt x="99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6" name="Google Shape;1366;p72"/>
                <p:cNvSpPr/>
                <p:nvPr/>
              </p:nvSpPr>
              <p:spPr>
                <a:xfrm>
                  <a:off x="5219977" y="4097077"/>
                  <a:ext cx="58469" cy="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" h="230" extrusionOk="0">
                      <a:moveTo>
                        <a:pt x="1" y="0"/>
                      </a:moveTo>
                      <a:lnTo>
                        <a:pt x="1" y="230"/>
                      </a:lnTo>
                      <a:lnTo>
                        <a:pt x="990" y="230"/>
                      </a:lnTo>
                      <a:lnTo>
                        <a:pt x="99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7" name="Google Shape;1367;p72"/>
                <p:cNvSpPr/>
                <p:nvPr/>
              </p:nvSpPr>
              <p:spPr>
                <a:xfrm>
                  <a:off x="5143867" y="3975537"/>
                  <a:ext cx="199479" cy="21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1" h="3600" extrusionOk="0">
                      <a:moveTo>
                        <a:pt x="2870" y="820"/>
                      </a:moveTo>
                      <a:cubicBezTo>
                        <a:pt x="2871" y="821"/>
                        <a:pt x="2900" y="841"/>
                        <a:pt x="2940" y="890"/>
                      </a:cubicBezTo>
                      <a:cubicBezTo>
                        <a:pt x="2966" y="916"/>
                        <a:pt x="2990" y="942"/>
                        <a:pt x="3014" y="970"/>
                      </a:cubicBezTo>
                      <a:lnTo>
                        <a:pt x="3014" y="970"/>
                      </a:lnTo>
                      <a:cubicBezTo>
                        <a:pt x="2994" y="943"/>
                        <a:pt x="2973" y="917"/>
                        <a:pt x="2950" y="890"/>
                      </a:cubicBezTo>
                      <a:cubicBezTo>
                        <a:pt x="2930" y="860"/>
                        <a:pt x="2900" y="840"/>
                        <a:pt x="2870" y="820"/>
                      </a:cubicBezTo>
                      <a:close/>
                      <a:moveTo>
                        <a:pt x="1800" y="1"/>
                      </a:moveTo>
                      <a:cubicBezTo>
                        <a:pt x="1800" y="1"/>
                        <a:pt x="1760" y="1"/>
                        <a:pt x="1680" y="11"/>
                      </a:cubicBezTo>
                      <a:cubicBezTo>
                        <a:pt x="1570" y="21"/>
                        <a:pt x="1460" y="41"/>
                        <a:pt x="1361" y="71"/>
                      </a:cubicBezTo>
                      <a:cubicBezTo>
                        <a:pt x="721" y="241"/>
                        <a:pt x="231" y="740"/>
                        <a:pt x="61" y="1370"/>
                      </a:cubicBezTo>
                      <a:cubicBezTo>
                        <a:pt x="21" y="1510"/>
                        <a:pt x="1" y="1640"/>
                        <a:pt x="1" y="1780"/>
                      </a:cubicBezTo>
                      <a:lnTo>
                        <a:pt x="1" y="1880"/>
                      </a:lnTo>
                      <a:lnTo>
                        <a:pt x="1" y="1990"/>
                      </a:lnTo>
                      <a:cubicBezTo>
                        <a:pt x="61" y="2670"/>
                        <a:pt x="501" y="3250"/>
                        <a:pt x="1131" y="3490"/>
                      </a:cubicBezTo>
                      <a:cubicBezTo>
                        <a:pt x="1271" y="3540"/>
                        <a:pt x="1421" y="3570"/>
                        <a:pt x="1560" y="3590"/>
                      </a:cubicBezTo>
                      <a:cubicBezTo>
                        <a:pt x="1630" y="3590"/>
                        <a:pt x="1700" y="3600"/>
                        <a:pt x="1780" y="3600"/>
                      </a:cubicBezTo>
                      <a:cubicBezTo>
                        <a:pt x="1850" y="3590"/>
                        <a:pt x="1920" y="3590"/>
                        <a:pt x="1990" y="3570"/>
                      </a:cubicBezTo>
                      <a:cubicBezTo>
                        <a:pt x="2270" y="3530"/>
                        <a:pt x="2520" y="3420"/>
                        <a:pt x="2740" y="3250"/>
                      </a:cubicBezTo>
                      <a:cubicBezTo>
                        <a:pt x="2800" y="3210"/>
                        <a:pt x="2850" y="3170"/>
                        <a:pt x="2900" y="3120"/>
                      </a:cubicBezTo>
                      <a:cubicBezTo>
                        <a:pt x="2930" y="3080"/>
                        <a:pt x="2980" y="3030"/>
                        <a:pt x="3020" y="2980"/>
                      </a:cubicBezTo>
                      <a:cubicBezTo>
                        <a:pt x="3100" y="2890"/>
                        <a:pt x="3160" y="2780"/>
                        <a:pt x="3220" y="2670"/>
                      </a:cubicBezTo>
                      <a:cubicBezTo>
                        <a:pt x="3310" y="2470"/>
                        <a:pt x="3370" y="2250"/>
                        <a:pt x="3380" y="2020"/>
                      </a:cubicBezTo>
                      <a:cubicBezTo>
                        <a:pt x="3380" y="1840"/>
                        <a:pt x="3360" y="1650"/>
                        <a:pt x="3300" y="1480"/>
                      </a:cubicBezTo>
                      <a:cubicBezTo>
                        <a:pt x="3233" y="1287"/>
                        <a:pt x="3137" y="1115"/>
                        <a:pt x="3014" y="970"/>
                      </a:cubicBezTo>
                      <a:lnTo>
                        <a:pt x="3014" y="970"/>
                      </a:lnTo>
                      <a:cubicBezTo>
                        <a:pt x="3046" y="1014"/>
                        <a:pt x="3075" y="1060"/>
                        <a:pt x="3100" y="1110"/>
                      </a:cubicBezTo>
                      <a:cubicBezTo>
                        <a:pt x="3170" y="1230"/>
                        <a:pt x="3220" y="1360"/>
                        <a:pt x="3250" y="1490"/>
                      </a:cubicBezTo>
                      <a:cubicBezTo>
                        <a:pt x="3290" y="1660"/>
                        <a:pt x="3300" y="1840"/>
                        <a:pt x="3280" y="2010"/>
                      </a:cubicBezTo>
                      <a:cubicBezTo>
                        <a:pt x="3250" y="2220"/>
                        <a:pt x="3190" y="2410"/>
                        <a:pt x="3080" y="2590"/>
                      </a:cubicBezTo>
                      <a:cubicBezTo>
                        <a:pt x="3030" y="2680"/>
                        <a:pt x="2960" y="2770"/>
                        <a:pt x="2890" y="2850"/>
                      </a:cubicBezTo>
                      <a:cubicBezTo>
                        <a:pt x="2850" y="2890"/>
                        <a:pt x="2800" y="2930"/>
                        <a:pt x="2760" y="2970"/>
                      </a:cubicBezTo>
                      <a:cubicBezTo>
                        <a:pt x="2720" y="3000"/>
                        <a:pt x="2670" y="3030"/>
                        <a:pt x="2620" y="3060"/>
                      </a:cubicBezTo>
                      <a:cubicBezTo>
                        <a:pt x="2430" y="3190"/>
                        <a:pt x="2200" y="3270"/>
                        <a:pt x="1970" y="3280"/>
                      </a:cubicBezTo>
                      <a:cubicBezTo>
                        <a:pt x="1940" y="3285"/>
                        <a:pt x="1910" y="3287"/>
                        <a:pt x="1880" y="3287"/>
                      </a:cubicBezTo>
                      <a:cubicBezTo>
                        <a:pt x="1850" y="3287"/>
                        <a:pt x="1820" y="3285"/>
                        <a:pt x="1790" y="3280"/>
                      </a:cubicBezTo>
                      <a:cubicBezTo>
                        <a:pt x="1730" y="3280"/>
                        <a:pt x="1670" y="3270"/>
                        <a:pt x="1620" y="3260"/>
                      </a:cubicBezTo>
                      <a:cubicBezTo>
                        <a:pt x="1500" y="3240"/>
                        <a:pt x="1391" y="3210"/>
                        <a:pt x="1281" y="3160"/>
                      </a:cubicBezTo>
                      <a:cubicBezTo>
                        <a:pt x="1071" y="3060"/>
                        <a:pt x="891" y="2910"/>
                        <a:pt x="761" y="2720"/>
                      </a:cubicBezTo>
                      <a:cubicBezTo>
                        <a:pt x="631" y="2540"/>
                        <a:pt x="561" y="2340"/>
                        <a:pt x="531" y="2120"/>
                      </a:cubicBezTo>
                      <a:cubicBezTo>
                        <a:pt x="521" y="2070"/>
                        <a:pt x="521" y="2020"/>
                        <a:pt x="521" y="1970"/>
                      </a:cubicBezTo>
                      <a:cubicBezTo>
                        <a:pt x="521" y="1940"/>
                        <a:pt x="511" y="1920"/>
                        <a:pt x="521" y="1890"/>
                      </a:cubicBezTo>
                      <a:cubicBezTo>
                        <a:pt x="531" y="1870"/>
                        <a:pt x="531" y="1830"/>
                        <a:pt x="531" y="1810"/>
                      </a:cubicBezTo>
                      <a:cubicBezTo>
                        <a:pt x="541" y="1720"/>
                        <a:pt x="561" y="1630"/>
                        <a:pt x="591" y="1540"/>
                      </a:cubicBezTo>
                      <a:cubicBezTo>
                        <a:pt x="651" y="1370"/>
                        <a:pt x="751" y="1220"/>
                        <a:pt x="871" y="1100"/>
                      </a:cubicBezTo>
                      <a:cubicBezTo>
                        <a:pt x="971" y="1000"/>
                        <a:pt x="1081" y="910"/>
                        <a:pt x="1211" y="850"/>
                      </a:cubicBezTo>
                      <a:cubicBezTo>
                        <a:pt x="1311" y="800"/>
                        <a:pt x="1411" y="770"/>
                        <a:pt x="1520" y="750"/>
                      </a:cubicBezTo>
                      <a:cubicBezTo>
                        <a:pt x="1590" y="740"/>
                        <a:pt x="1660" y="730"/>
                        <a:pt x="1730" y="730"/>
                      </a:cubicBezTo>
                      <a:lnTo>
                        <a:pt x="1800" y="730"/>
                      </a:lnTo>
                      <a:lnTo>
                        <a:pt x="180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68" name="Google Shape;1368;p72"/>
            <p:cNvGrpSpPr/>
            <p:nvPr/>
          </p:nvGrpSpPr>
          <p:grpSpPr>
            <a:xfrm>
              <a:off x="5535307" y="1152096"/>
              <a:ext cx="480102" cy="478882"/>
              <a:chOff x="5535307" y="1152096"/>
              <a:chExt cx="480102" cy="478882"/>
            </a:xfrm>
          </p:grpSpPr>
          <p:sp>
            <p:nvSpPr>
              <p:cNvPr id="1369" name="Google Shape;1369;p72"/>
              <p:cNvSpPr/>
              <p:nvPr/>
            </p:nvSpPr>
            <p:spPr>
              <a:xfrm>
                <a:off x="5535307" y="1152096"/>
                <a:ext cx="480102" cy="478882"/>
              </a:xfrm>
              <a:custGeom>
                <a:avLst/>
                <a:gdLst/>
                <a:ahLst/>
                <a:cxnLst/>
                <a:rect l="l" t="t" r="r" b="b"/>
                <a:pathLst>
                  <a:path w="5880" h="5880" extrusionOk="0">
                    <a:moveTo>
                      <a:pt x="2970" y="21"/>
                    </a:moveTo>
                    <a:cubicBezTo>
                      <a:pt x="4589" y="31"/>
                      <a:pt x="5879" y="1361"/>
                      <a:pt x="5859" y="2970"/>
                    </a:cubicBezTo>
                    <a:cubicBezTo>
                      <a:pt x="5849" y="4590"/>
                      <a:pt x="4519" y="5880"/>
                      <a:pt x="2910" y="5860"/>
                    </a:cubicBezTo>
                    <a:cubicBezTo>
                      <a:pt x="1290" y="5850"/>
                      <a:pt x="1" y="4520"/>
                      <a:pt x="21" y="2910"/>
                    </a:cubicBezTo>
                    <a:cubicBezTo>
                      <a:pt x="41" y="1291"/>
                      <a:pt x="1360" y="1"/>
                      <a:pt x="2970" y="2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70" name="Google Shape;1370;p72"/>
              <p:cNvGrpSpPr/>
              <p:nvPr/>
            </p:nvGrpSpPr>
            <p:grpSpPr>
              <a:xfrm>
                <a:off x="5630938" y="1290087"/>
                <a:ext cx="288840" cy="202899"/>
                <a:chOff x="5165372" y="922884"/>
                <a:chExt cx="288840" cy="202899"/>
              </a:xfrm>
            </p:grpSpPr>
            <p:sp>
              <p:nvSpPr>
                <p:cNvPr id="1371" name="Google Shape;1371;p72"/>
                <p:cNvSpPr/>
                <p:nvPr/>
              </p:nvSpPr>
              <p:spPr>
                <a:xfrm>
                  <a:off x="5165372" y="990668"/>
                  <a:ext cx="89883" cy="135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" h="2091" extrusionOk="0">
                      <a:moveTo>
                        <a:pt x="1170" y="1001"/>
                      </a:moveTo>
                      <a:lnTo>
                        <a:pt x="1170" y="1181"/>
                      </a:lnTo>
                      <a:lnTo>
                        <a:pt x="221" y="1181"/>
                      </a:lnTo>
                      <a:lnTo>
                        <a:pt x="221" y="1001"/>
                      </a:lnTo>
                      <a:close/>
                      <a:moveTo>
                        <a:pt x="1170" y="1341"/>
                      </a:moveTo>
                      <a:lnTo>
                        <a:pt x="1170" y="1531"/>
                      </a:lnTo>
                      <a:lnTo>
                        <a:pt x="221" y="1531"/>
                      </a:lnTo>
                      <a:lnTo>
                        <a:pt x="221" y="1341"/>
                      </a:lnTo>
                      <a:close/>
                      <a:moveTo>
                        <a:pt x="691" y="1"/>
                      </a:moveTo>
                      <a:lnTo>
                        <a:pt x="1" y="771"/>
                      </a:lnTo>
                      <a:lnTo>
                        <a:pt x="1" y="2090"/>
                      </a:lnTo>
                      <a:lnTo>
                        <a:pt x="1390" y="2090"/>
                      </a:lnTo>
                      <a:lnTo>
                        <a:pt x="1390" y="771"/>
                      </a:lnTo>
                      <a:lnTo>
                        <a:pt x="69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2" name="Google Shape;1372;p72"/>
                <p:cNvSpPr/>
                <p:nvPr/>
              </p:nvSpPr>
              <p:spPr>
                <a:xfrm>
                  <a:off x="5265530" y="922884"/>
                  <a:ext cx="89237" cy="202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1" h="3140" extrusionOk="0">
                      <a:moveTo>
                        <a:pt x="1170" y="1100"/>
                      </a:moveTo>
                      <a:lnTo>
                        <a:pt x="1170" y="1290"/>
                      </a:lnTo>
                      <a:lnTo>
                        <a:pt x="210" y="1290"/>
                      </a:lnTo>
                      <a:lnTo>
                        <a:pt x="210" y="1100"/>
                      </a:lnTo>
                      <a:close/>
                      <a:moveTo>
                        <a:pt x="1170" y="1450"/>
                      </a:moveTo>
                      <a:lnTo>
                        <a:pt x="1170" y="1630"/>
                      </a:lnTo>
                      <a:lnTo>
                        <a:pt x="210" y="1630"/>
                      </a:lnTo>
                      <a:lnTo>
                        <a:pt x="210" y="1450"/>
                      </a:lnTo>
                      <a:close/>
                      <a:moveTo>
                        <a:pt x="1170" y="2050"/>
                      </a:moveTo>
                      <a:lnTo>
                        <a:pt x="1170" y="2230"/>
                      </a:lnTo>
                      <a:lnTo>
                        <a:pt x="210" y="2230"/>
                      </a:lnTo>
                      <a:lnTo>
                        <a:pt x="210" y="2050"/>
                      </a:lnTo>
                      <a:close/>
                      <a:moveTo>
                        <a:pt x="1170" y="2390"/>
                      </a:moveTo>
                      <a:lnTo>
                        <a:pt x="1170" y="2580"/>
                      </a:lnTo>
                      <a:lnTo>
                        <a:pt x="210" y="2580"/>
                      </a:lnTo>
                      <a:lnTo>
                        <a:pt x="210" y="2390"/>
                      </a:lnTo>
                      <a:close/>
                      <a:moveTo>
                        <a:pt x="1380" y="0"/>
                      </a:moveTo>
                      <a:lnTo>
                        <a:pt x="0" y="970"/>
                      </a:lnTo>
                      <a:lnTo>
                        <a:pt x="0" y="3139"/>
                      </a:lnTo>
                      <a:lnTo>
                        <a:pt x="1380" y="3139"/>
                      </a:lnTo>
                      <a:lnTo>
                        <a:pt x="138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3" name="Google Shape;1373;p72"/>
                <p:cNvSpPr/>
                <p:nvPr/>
              </p:nvSpPr>
              <p:spPr>
                <a:xfrm>
                  <a:off x="5365687" y="990668"/>
                  <a:ext cx="88526" cy="135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" h="2091" extrusionOk="0">
                      <a:moveTo>
                        <a:pt x="1160" y="1001"/>
                      </a:moveTo>
                      <a:lnTo>
                        <a:pt x="1170" y="1181"/>
                      </a:lnTo>
                      <a:lnTo>
                        <a:pt x="210" y="1181"/>
                      </a:lnTo>
                      <a:lnTo>
                        <a:pt x="210" y="1001"/>
                      </a:lnTo>
                      <a:close/>
                      <a:moveTo>
                        <a:pt x="1160" y="1341"/>
                      </a:moveTo>
                      <a:lnTo>
                        <a:pt x="1170" y="1531"/>
                      </a:lnTo>
                      <a:lnTo>
                        <a:pt x="210" y="1531"/>
                      </a:lnTo>
                      <a:lnTo>
                        <a:pt x="210" y="1341"/>
                      </a:lnTo>
                      <a:close/>
                      <a:moveTo>
                        <a:pt x="690" y="1"/>
                      </a:moveTo>
                      <a:lnTo>
                        <a:pt x="0" y="771"/>
                      </a:lnTo>
                      <a:lnTo>
                        <a:pt x="0" y="2090"/>
                      </a:lnTo>
                      <a:lnTo>
                        <a:pt x="1370" y="2090"/>
                      </a:lnTo>
                      <a:lnTo>
                        <a:pt x="1370" y="771"/>
                      </a:lnTo>
                      <a:lnTo>
                        <a:pt x="69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74" name="Google Shape;1374;p72"/>
            <p:cNvGrpSpPr/>
            <p:nvPr/>
          </p:nvGrpSpPr>
          <p:grpSpPr>
            <a:xfrm>
              <a:off x="4937792" y="2031512"/>
              <a:ext cx="543707" cy="542326"/>
              <a:chOff x="4937792" y="2031512"/>
              <a:chExt cx="543707" cy="542326"/>
            </a:xfrm>
          </p:grpSpPr>
          <p:sp>
            <p:nvSpPr>
              <p:cNvPr id="1375" name="Google Shape;1375;p72"/>
              <p:cNvSpPr/>
              <p:nvPr/>
            </p:nvSpPr>
            <p:spPr>
              <a:xfrm>
                <a:off x="4937792" y="2031512"/>
                <a:ext cx="543707" cy="542326"/>
              </a:xfrm>
              <a:custGeom>
                <a:avLst/>
                <a:gdLst/>
                <a:ahLst/>
                <a:cxnLst/>
                <a:rect l="l" t="t" r="r" b="b"/>
                <a:pathLst>
                  <a:path w="6659" h="6659" extrusionOk="0">
                    <a:moveTo>
                      <a:pt x="4529" y="660"/>
                    </a:moveTo>
                    <a:cubicBezTo>
                      <a:pt x="5999" y="1320"/>
                      <a:pt x="6659" y="3050"/>
                      <a:pt x="5999" y="4529"/>
                    </a:cubicBezTo>
                    <a:cubicBezTo>
                      <a:pt x="5339" y="5999"/>
                      <a:pt x="3609" y="6659"/>
                      <a:pt x="2140" y="5999"/>
                    </a:cubicBezTo>
                    <a:cubicBezTo>
                      <a:pt x="660" y="5339"/>
                      <a:pt x="0" y="3609"/>
                      <a:pt x="660" y="2130"/>
                    </a:cubicBezTo>
                    <a:cubicBezTo>
                      <a:pt x="1320" y="660"/>
                      <a:pt x="3050" y="0"/>
                      <a:pt x="4529" y="66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72"/>
              <p:cNvSpPr/>
              <p:nvPr/>
            </p:nvSpPr>
            <p:spPr>
              <a:xfrm>
                <a:off x="5084934" y="2231175"/>
                <a:ext cx="249424" cy="142999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213" extrusionOk="0">
                    <a:moveTo>
                      <a:pt x="1027" y="0"/>
                    </a:moveTo>
                    <a:cubicBezTo>
                      <a:pt x="890" y="0"/>
                      <a:pt x="756" y="28"/>
                      <a:pt x="631" y="83"/>
                    </a:cubicBezTo>
                    <a:cubicBezTo>
                      <a:pt x="511" y="133"/>
                      <a:pt x="401" y="213"/>
                      <a:pt x="301" y="303"/>
                    </a:cubicBezTo>
                    <a:cubicBezTo>
                      <a:pt x="111" y="493"/>
                      <a:pt x="1" y="753"/>
                      <a:pt x="1" y="1022"/>
                    </a:cubicBezTo>
                    <a:cubicBezTo>
                      <a:pt x="1" y="1162"/>
                      <a:pt x="31" y="1292"/>
                      <a:pt x="81" y="1422"/>
                    </a:cubicBezTo>
                    <a:cubicBezTo>
                      <a:pt x="141" y="1542"/>
                      <a:pt x="211" y="1652"/>
                      <a:pt x="301" y="1752"/>
                    </a:cubicBezTo>
                    <a:cubicBezTo>
                      <a:pt x="401" y="1842"/>
                      <a:pt x="511" y="1912"/>
                      <a:pt x="631" y="1962"/>
                    </a:cubicBezTo>
                    <a:cubicBezTo>
                      <a:pt x="760" y="2018"/>
                      <a:pt x="897" y="2047"/>
                      <a:pt x="1034" y="2047"/>
                    </a:cubicBezTo>
                    <a:cubicBezTo>
                      <a:pt x="1120" y="2047"/>
                      <a:pt x="1206" y="2035"/>
                      <a:pt x="1290" y="2012"/>
                    </a:cubicBezTo>
                    <a:lnTo>
                      <a:pt x="1340" y="2212"/>
                    </a:lnTo>
                    <a:lnTo>
                      <a:pt x="1820" y="1742"/>
                    </a:lnTo>
                    <a:lnTo>
                      <a:pt x="1170" y="1562"/>
                    </a:lnTo>
                    <a:lnTo>
                      <a:pt x="1220" y="1782"/>
                    </a:lnTo>
                    <a:cubicBezTo>
                      <a:pt x="1159" y="1798"/>
                      <a:pt x="1094" y="1806"/>
                      <a:pt x="1029" y="1806"/>
                    </a:cubicBezTo>
                    <a:cubicBezTo>
                      <a:pt x="925" y="1806"/>
                      <a:pt x="819" y="1785"/>
                      <a:pt x="721" y="1742"/>
                    </a:cubicBezTo>
                    <a:cubicBezTo>
                      <a:pt x="631" y="1702"/>
                      <a:pt x="551" y="1652"/>
                      <a:pt x="471" y="1572"/>
                    </a:cubicBezTo>
                    <a:cubicBezTo>
                      <a:pt x="171" y="1272"/>
                      <a:pt x="171" y="783"/>
                      <a:pt x="471" y="473"/>
                    </a:cubicBezTo>
                    <a:cubicBezTo>
                      <a:pt x="551" y="403"/>
                      <a:pt x="631" y="343"/>
                      <a:pt x="721" y="303"/>
                    </a:cubicBezTo>
                    <a:cubicBezTo>
                      <a:pt x="821" y="263"/>
                      <a:pt x="925" y="243"/>
                      <a:pt x="1029" y="243"/>
                    </a:cubicBezTo>
                    <a:cubicBezTo>
                      <a:pt x="1133" y="243"/>
                      <a:pt x="1235" y="263"/>
                      <a:pt x="1330" y="303"/>
                    </a:cubicBezTo>
                    <a:cubicBezTo>
                      <a:pt x="1430" y="343"/>
                      <a:pt x="1510" y="403"/>
                      <a:pt x="1580" y="473"/>
                    </a:cubicBezTo>
                    <a:cubicBezTo>
                      <a:pt x="1730" y="623"/>
                      <a:pt x="1810" y="823"/>
                      <a:pt x="1810" y="1022"/>
                    </a:cubicBezTo>
                    <a:cubicBezTo>
                      <a:pt x="1810" y="1292"/>
                      <a:pt x="1920" y="1552"/>
                      <a:pt x="2110" y="1752"/>
                    </a:cubicBezTo>
                    <a:cubicBezTo>
                      <a:pt x="2200" y="1842"/>
                      <a:pt x="2310" y="1912"/>
                      <a:pt x="2440" y="1962"/>
                    </a:cubicBezTo>
                    <a:cubicBezTo>
                      <a:pt x="2565" y="2017"/>
                      <a:pt x="2700" y="2045"/>
                      <a:pt x="2835" y="2045"/>
                    </a:cubicBezTo>
                    <a:cubicBezTo>
                      <a:pt x="2970" y="2045"/>
                      <a:pt x="3105" y="2017"/>
                      <a:pt x="3230" y="1962"/>
                    </a:cubicBezTo>
                    <a:cubicBezTo>
                      <a:pt x="3350" y="1912"/>
                      <a:pt x="3460" y="1842"/>
                      <a:pt x="3560" y="1752"/>
                    </a:cubicBezTo>
                    <a:cubicBezTo>
                      <a:pt x="3750" y="1562"/>
                      <a:pt x="3860" y="1292"/>
                      <a:pt x="3860" y="1022"/>
                    </a:cubicBezTo>
                    <a:cubicBezTo>
                      <a:pt x="3860" y="893"/>
                      <a:pt x="3830" y="753"/>
                      <a:pt x="3780" y="623"/>
                    </a:cubicBezTo>
                    <a:cubicBezTo>
                      <a:pt x="3615" y="233"/>
                      <a:pt x="3238" y="1"/>
                      <a:pt x="2840" y="1"/>
                    </a:cubicBezTo>
                    <a:cubicBezTo>
                      <a:pt x="2707" y="1"/>
                      <a:pt x="2571" y="27"/>
                      <a:pt x="2440" y="83"/>
                    </a:cubicBezTo>
                    <a:cubicBezTo>
                      <a:pt x="2310" y="100"/>
                      <a:pt x="2383" y="320"/>
                      <a:pt x="2483" y="320"/>
                    </a:cubicBezTo>
                    <a:cubicBezTo>
                      <a:pt x="2498" y="320"/>
                      <a:pt x="2514" y="315"/>
                      <a:pt x="2530" y="303"/>
                    </a:cubicBezTo>
                    <a:cubicBezTo>
                      <a:pt x="2625" y="263"/>
                      <a:pt x="2728" y="243"/>
                      <a:pt x="2831" y="243"/>
                    </a:cubicBezTo>
                    <a:cubicBezTo>
                      <a:pt x="2935" y="243"/>
                      <a:pt x="3040" y="263"/>
                      <a:pt x="3140" y="303"/>
                    </a:cubicBezTo>
                    <a:cubicBezTo>
                      <a:pt x="3650" y="523"/>
                      <a:pt x="3780" y="1182"/>
                      <a:pt x="3390" y="1572"/>
                    </a:cubicBezTo>
                    <a:cubicBezTo>
                      <a:pt x="3310" y="1652"/>
                      <a:pt x="3230" y="1702"/>
                      <a:pt x="3140" y="1742"/>
                    </a:cubicBezTo>
                    <a:cubicBezTo>
                      <a:pt x="3040" y="1782"/>
                      <a:pt x="2935" y="1802"/>
                      <a:pt x="2831" y="1802"/>
                    </a:cubicBezTo>
                    <a:cubicBezTo>
                      <a:pt x="2728" y="1802"/>
                      <a:pt x="2625" y="1782"/>
                      <a:pt x="2530" y="1742"/>
                    </a:cubicBezTo>
                    <a:cubicBezTo>
                      <a:pt x="2430" y="1702"/>
                      <a:pt x="2350" y="1652"/>
                      <a:pt x="2280" y="1572"/>
                    </a:cubicBezTo>
                    <a:cubicBezTo>
                      <a:pt x="2130" y="1432"/>
                      <a:pt x="2050" y="1232"/>
                      <a:pt x="2050" y="1022"/>
                    </a:cubicBezTo>
                    <a:cubicBezTo>
                      <a:pt x="2050" y="893"/>
                      <a:pt x="2020" y="753"/>
                      <a:pt x="1970" y="623"/>
                    </a:cubicBezTo>
                    <a:cubicBezTo>
                      <a:pt x="1870" y="383"/>
                      <a:pt x="1670" y="183"/>
                      <a:pt x="1430" y="83"/>
                    </a:cubicBezTo>
                    <a:cubicBezTo>
                      <a:pt x="1300" y="28"/>
                      <a:pt x="1163" y="0"/>
                      <a:pt x="10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7" name="Google Shape;1377;p72"/>
            <p:cNvGrpSpPr/>
            <p:nvPr/>
          </p:nvGrpSpPr>
          <p:grpSpPr>
            <a:xfrm>
              <a:off x="7522995" y="1329640"/>
              <a:ext cx="492349" cy="491017"/>
              <a:chOff x="7522995" y="1329640"/>
              <a:chExt cx="492349" cy="491017"/>
            </a:xfrm>
          </p:grpSpPr>
          <p:sp>
            <p:nvSpPr>
              <p:cNvPr id="1378" name="Google Shape;1378;p72"/>
              <p:cNvSpPr/>
              <p:nvPr/>
            </p:nvSpPr>
            <p:spPr>
              <a:xfrm>
                <a:off x="7522995" y="1329640"/>
                <a:ext cx="492349" cy="491017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6029" extrusionOk="0">
                    <a:moveTo>
                      <a:pt x="5939" y="2840"/>
                    </a:moveTo>
                    <a:cubicBezTo>
                      <a:pt x="6029" y="4449"/>
                      <a:pt x="4799" y="5839"/>
                      <a:pt x="3190" y="5929"/>
                    </a:cubicBezTo>
                    <a:cubicBezTo>
                      <a:pt x="1580" y="6029"/>
                      <a:pt x="201" y="4799"/>
                      <a:pt x="101" y="3190"/>
                    </a:cubicBezTo>
                    <a:cubicBezTo>
                      <a:pt x="1" y="1580"/>
                      <a:pt x="1230" y="190"/>
                      <a:pt x="2840" y="100"/>
                    </a:cubicBezTo>
                    <a:cubicBezTo>
                      <a:pt x="4459" y="0"/>
                      <a:pt x="5839" y="1230"/>
                      <a:pt x="5939" y="284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72"/>
              <p:cNvSpPr/>
              <p:nvPr/>
            </p:nvSpPr>
            <p:spPr>
              <a:xfrm>
                <a:off x="7604527" y="1487326"/>
                <a:ext cx="329285" cy="175646"/>
              </a:xfrm>
              <a:custGeom>
                <a:avLst/>
                <a:gdLst/>
                <a:ahLst/>
                <a:cxnLst/>
                <a:rect l="l" t="t" r="r" b="b"/>
                <a:pathLst>
                  <a:path w="5090" h="2711" extrusionOk="0">
                    <a:moveTo>
                      <a:pt x="2470" y="371"/>
                    </a:moveTo>
                    <a:lnTo>
                      <a:pt x="2470" y="661"/>
                    </a:lnTo>
                    <a:cubicBezTo>
                      <a:pt x="2360" y="661"/>
                      <a:pt x="2240" y="681"/>
                      <a:pt x="2130" y="701"/>
                    </a:cubicBezTo>
                    <a:cubicBezTo>
                      <a:pt x="2190" y="551"/>
                      <a:pt x="2310" y="431"/>
                      <a:pt x="2470" y="371"/>
                    </a:cubicBezTo>
                    <a:close/>
                    <a:moveTo>
                      <a:pt x="2620" y="371"/>
                    </a:moveTo>
                    <a:cubicBezTo>
                      <a:pt x="2770" y="421"/>
                      <a:pt x="2890" y="551"/>
                      <a:pt x="2950" y="701"/>
                    </a:cubicBezTo>
                    <a:cubicBezTo>
                      <a:pt x="2840" y="681"/>
                      <a:pt x="2730" y="671"/>
                      <a:pt x="2620" y="671"/>
                    </a:cubicBezTo>
                    <a:lnTo>
                      <a:pt x="2620" y="661"/>
                    </a:lnTo>
                    <a:lnTo>
                      <a:pt x="2620" y="371"/>
                    </a:lnTo>
                    <a:close/>
                    <a:moveTo>
                      <a:pt x="2230" y="331"/>
                    </a:moveTo>
                    <a:lnTo>
                      <a:pt x="2230" y="331"/>
                    </a:lnTo>
                    <a:cubicBezTo>
                      <a:pt x="2110" y="661"/>
                      <a:pt x="1850" y="921"/>
                      <a:pt x="1520" y="1041"/>
                    </a:cubicBezTo>
                    <a:cubicBezTo>
                      <a:pt x="1630" y="701"/>
                      <a:pt x="1890" y="441"/>
                      <a:pt x="2230" y="331"/>
                    </a:cubicBezTo>
                    <a:close/>
                    <a:moveTo>
                      <a:pt x="2870" y="331"/>
                    </a:moveTo>
                    <a:lnTo>
                      <a:pt x="2870" y="331"/>
                    </a:lnTo>
                    <a:cubicBezTo>
                      <a:pt x="3210" y="441"/>
                      <a:pt x="3470" y="701"/>
                      <a:pt x="3580" y="1041"/>
                    </a:cubicBezTo>
                    <a:cubicBezTo>
                      <a:pt x="3460" y="911"/>
                      <a:pt x="3300" y="811"/>
                      <a:pt x="3140" y="761"/>
                    </a:cubicBezTo>
                    <a:lnTo>
                      <a:pt x="3150" y="761"/>
                    </a:lnTo>
                    <a:cubicBezTo>
                      <a:pt x="3090" y="601"/>
                      <a:pt x="3000" y="451"/>
                      <a:pt x="2870" y="331"/>
                    </a:cubicBezTo>
                    <a:close/>
                    <a:moveTo>
                      <a:pt x="1890" y="941"/>
                    </a:moveTo>
                    <a:lnTo>
                      <a:pt x="1890" y="941"/>
                    </a:lnTo>
                    <a:cubicBezTo>
                      <a:pt x="1870" y="1061"/>
                      <a:pt x="1850" y="1171"/>
                      <a:pt x="1850" y="1281"/>
                    </a:cubicBezTo>
                    <a:lnTo>
                      <a:pt x="1560" y="1281"/>
                    </a:lnTo>
                    <a:cubicBezTo>
                      <a:pt x="1610" y="1121"/>
                      <a:pt x="1740" y="1001"/>
                      <a:pt x="1890" y="941"/>
                    </a:cubicBezTo>
                    <a:close/>
                    <a:moveTo>
                      <a:pt x="2470" y="821"/>
                    </a:moveTo>
                    <a:lnTo>
                      <a:pt x="2470" y="1281"/>
                    </a:lnTo>
                    <a:lnTo>
                      <a:pt x="2000" y="1281"/>
                    </a:lnTo>
                    <a:cubicBezTo>
                      <a:pt x="2010" y="1141"/>
                      <a:pt x="2030" y="1011"/>
                      <a:pt x="2070" y="871"/>
                    </a:cubicBezTo>
                    <a:cubicBezTo>
                      <a:pt x="2200" y="841"/>
                      <a:pt x="2330" y="821"/>
                      <a:pt x="2470" y="821"/>
                    </a:cubicBezTo>
                    <a:close/>
                    <a:moveTo>
                      <a:pt x="2620" y="821"/>
                    </a:moveTo>
                    <a:cubicBezTo>
                      <a:pt x="2750" y="821"/>
                      <a:pt x="2890" y="841"/>
                      <a:pt x="3020" y="881"/>
                    </a:cubicBezTo>
                    <a:cubicBezTo>
                      <a:pt x="3060" y="1011"/>
                      <a:pt x="3080" y="1151"/>
                      <a:pt x="3090" y="1281"/>
                    </a:cubicBezTo>
                    <a:lnTo>
                      <a:pt x="2620" y="1281"/>
                    </a:lnTo>
                    <a:lnTo>
                      <a:pt x="2620" y="821"/>
                    </a:lnTo>
                    <a:close/>
                    <a:moveTo>
                      <a:pt x="3200" y="951"/>
                    </a:moveTo>
                    <a:cubicBezTo>
                      <a:pt x="3350" y="1011"/>
                      <a:pt x="3470" y="1131"/>
                      <a:pt x="3530" y="1281"/>
                    </a:cubicBezTo>
                    <a:lnTo>
                      <a:pt x="3240" y="1281"/>
                    </a:lnTo>
                    <a:cubicBezTo>
                      <a:pt x="3230" y="1171"/>
                      <a:pt x="3220" y="1061"/>
                      <a:pt x="3200" y="951"/>
                    </a:cubicBezTo>
                    <a:close/>
                    <a:moveTo>
                      <a:pt x="1850" y="1431"/>
                    </a:moveTo>
                    <a:cubicBezTo>
                      <a:pt x="1850" y="1541"/>
                      <a:pt x="1870" y="1651"/>
                      <a:pt x="1890" y="1761"/>
                    </a:cubicBezTo>
                    <a:cubicBezTo>
                      <a:pt x="1740" y="1701"/>
                      <a:pt x="1610" y="1581"/>
                      <a:pt x="1550" y="1431"/>
                    </a:cubicBezTo>
                    <a:close/>
                    <a:moveTo>
                      <a:pt x="3540" y="1431"/>
                    </a:moveTo>
                    <a:cubicBezTo>
                      <a:pt x="3480" y="1591"/>
                      <a:pt x="3360" y="1711"/>
                      <a:pt x="3200" y="1771"/>
                    </a:cubicBezTo>
                    <a:cubicBezTo>
                      <a:pt x="3220" y="1661"/>
                      <a:pt x="3230" y="1551"/>
                      <a:pt x="3240" y="1431"/>
                    </a:cubicBezTo>
                    <a:close/>
                    <a:moveTo>
                      <a:pt x="2470" y="1431"/>
                    </a:moveTo>
                    <a:lnTo>
                      <a:pt x="2470" y="1900"/>
                    </a:lnTo>
                    <a:cubicBezTo>
                      <a:pt x="2330" y="1890"/>
                      <a:pt x="2200" y="1870"/>
                      <a:pt x="2070" y="1831"/>
                    </a:cubicBezTo>
                    <a:cubicBezTo>
                      <a:pt x="2030" y="1701"/>
                      <a:pt x="2010" y="1571"/>
                      <a:pt x="2000" y="1431"/>
                    </a:cubicBezTo>
                    <a:close/>
                    <a:moveTo>
                      <a:pt x="3090" y="1431"/>
                    </a:moveTo>
                    <a:cubicBezTo>
                      <a:pt x="3080" y="1571"/>
                      <a:pt x="3060" y="1701"/>
                      <a:pt x="3020" y="1840"/>
                    </a:cubicBezTo>
                    <a:cubicBezTo>
                      <a:pt x="2890" y="1870"/>
                      <a:pt x="2750" y="1900"/>
                      <a:pt x="2620" y="1900"/>
                    </a:cubicBezTo>
                    <a:lnTo>
                      <a:pt x="2620" y="1431"/>
                    </a:lnTo>
                    <a:close/>
                    <a:moveTo>
                      <a:pt x="2130" y="2010"/>
                    </a:moveTo>
                    <a:lnTo>
                      <a:pt x="2130" y="2010"/>
                    </a:lnTo>
                    <a:cubicBezTo>
                      <a:pt x="2240" y="2030"/>
                      <a:pt x="2360" y="2050"/>
                      <a:pt x="2470" y="2050"/>
                    </a:cubicBezTo>
                    <a:lnTo>
                      <a:pt x="2470" y="2350"/>
                    </a:lnTo>
                    <a:cubicBezTo>
                      <a:pt x="2310" y="2290"/>
                      <a:pt x="2190" y="2160"/>
                      <a:pt x="2130" y="2010"/>
                    </a:cubicBezTo>
                    <a:close/>
                    <a:moveTo>
                      <a:pt x="2950" y="2010"/>
                    </a:moveTo>
                    <a:lnTo>
                      <a:pt x="2950" y="2010"/>
                    </a:lnTo>
                    <a:cubicBezTo>
                      <a:pt x="2890" y="2160"/>
                      <a:pt x="2770" y="2290"/>
                      <a:pt x="2620" y="2350"/>
                    </a:cubicBezTo>
                    <a:lnTo>
                      <a:pt x="2620" y="2050"/>
                    </a:lnTo>
                    <a:cubicBezTo>
                      <a:pt x="2730" y="2050"/>
                      <a:pt x="2840" y="2030"/>
                      <a:pt x="2950" y="2010"/>
                    </a:cubicBezTo>
                    <a:close/>
                    <a:moveTo>
                      <a:pt x="3580" y="1671"/>
                    </a:moveTo>
                    <a:cubicBezTo>
                      <a:pt x="3471" y="2015"/>
                      <a:pt x="3208" y="2272"/>
                      <a:pt x="2875" y="2385"/>
                    </a:cubicBezTo>
                    <a:lnTo>
                      <a:pt x="2875" y="2385"/>
                    </a:lnTo>
                    <a:cubicBezTo>
                      <a:pt x="3002" y="2266"/>
                      <a:pt x="3091" y="2118"/>
                      <a:pt x="3150" y="1950"/>
                    </a:cubicBezTo>
                    <a:cubicBezTo>
                      <a:pt x="3310" y="1900"/>
                      <a:pt x="3460" y="1811"/>
                      <a:pt x="3580" y="1671"/>
                    </a:cubicBezTo>
                    <a:close/>
                    <a:moveTo>
                      <a:pt x="1520" y="1681"/>
                    </a:moveTo>
                    <a:lnTo>
                      <a:pt x="1520" y="1681"/>
                    </a:lnTo>
                    <a:cubicBezTo>
                      <a:pt x="1850" y="1801"/>
                      <a:pt x="2110" y="2060"/>
                      <a:pt x="2230" y="2390"/>
                    </a:cubicBezTo>
                    <a:cubicBezTo>
                      <a:pt x="1890" y="2280"/>
                      <a:pt x="1620" y="2020"/>
                      <a:pt x="1520" y="1681"/>
                    </a:cubicBezTo>
                    <a:close/>
                    <a:moveTo>
                      <a:pt x="2540" y="1"/>
                    </a:moveTo>
                    <a:cubicBezTo>
                      <a:pt x="1140" y="1"/>
                      <a:pt x="1" y="1361"/>
                      <a:pt x="1" y="1361"/>
                    </a:cubicBezTo>
                    <a:cubicBezTo>
                      <a:pt x="1" y="1361"/>
                      <a:pt x="1140" y="2710"/>
                      <a:pt x="2540" y="2710"/>
                    </a:cubicBezTo>
                    <a:cubicBezTo>
                      <a:pt x="3950" y="2710"/>
                      <a:pt x="5089" y="1371"/>
                      <a:pt x="5089" y="1371"/>
                    </a:cubicBezTo>
                    <a:cubicBezTo>
                      <a:pt x="5089" y="1371"/>
                      <a:pt x="3950" y="1"/>
                      <a:pt x="25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0" name="Google Shape;1380;p72"/>
            <p:cNvGrpSpPr/>
            <p:nvPr/>
          </p:nvGrpSpPr>
          <p:grpSpPr>
            <a:xfrm>
              <a:off x="7495234" y="3300874"/>
              <a:ext cx="544606" cy="543140"/>
              <a:chOff x="7495234" y="3300874"/>
              <a:chExt cx="544606" cy="543140"/>
            </a:xfrm>
          </p:grpSpPr>
          <p:sp>
            <p:nvSpPr>
              <p:cNvPr id="1381" name="Google Shape;1381;p72"/>
              <p:cNvSpPr/>
              <p:nvPr/>
            </p:nvSpPr>
            <p:spPr>
              <a:xfrm>
                <a:off x="7495234" y="3300874"/>
                <a:ext cx="544606" cy="543140"/>
              </a:xfrm>
              <a:custGeom>
                <a:avLst/>
                <a:gdLst/>
                <a:ahLst/>
                <a:cxnLst/>
                <a:rect l="l" t="t" r="r" b="b"/>
                <a:pathLst>
                  <a:path w="6670" h="6669" extrusionOk="0">
                    <a:moveTo>
                      <a:pt x="4600" y="700"/>
                    </a:moveTo>
                    <a:cubicBezTo>
                      <a:pt x="6059" y="1400"/>
                      <a:pt x="6669" y="3150"/>
                      <a:pt x="5959" y="4599"/>
                    </a:cubicBezTo>
                    <a:cubicBezTo>
                      <a:pt x="5259" y="6059"/>
                      <a:pt x="3510" y="6669"/>
                      <a:pt x="2060" y="5959"/>
                    </a:cubicBezTo>
                    <a:cubicBezTo>
                      <a:pt x="611" y="5259"/>
                      <a:pt x="1" y="3510"/>
                      <a:pt x="701" y="2060"/>
                    </a:cubicBezTo>
                    <a:cubicBezTo>
                      <a:pt x="1400" y="610"/>
                      <a:pt x="3150" y="0"/>
                      <a:pt x="4600" y="70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72"/>
              <p:cNvSpPr/>
              <p:nvPr/>
            </p:nvSpPr>
            <p:spPr>
              <a:xfrm>
                <a:off x="7636851" y="3519086"/>
                <a:ext cx="261370" cy="106718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1811" extrusionOk="0">
                    <a:moveTo>
                      <a:pt x="3223" y="363"/>
                    </a:moveTo>
                    <a:cubicBezTo>
                      <a:pt x="3395" y="363"/>
                      <a:pt x="3560" y="497"/>
                      <a:pt x="3560" y="701"/>
                    </a:cubicBezTo>
                    <a:cubicBezTo>
                      <a:pt x="3560" y="881"/>
                      <a:pt x="3410" y="1031"/>
                      <a:pt x="3230" y="1031"/>
                    </a:cubicBezTo>
                    <a:cubicBezTo>
                      <a:pt x="2930" y="1031"/>
                      <a:pt x="2780" y="671"/>
                      <a:pt x="2990" y="461"/>
                    </a:cubicBezTo>
                    <a:cubicBezTo>
                      <a:pt x="3058" y="393"/>
                      <a:pt x="3141" y="363"/>
                      <a:pt x="3223" y="363"/>
                    </a:cubicBezTo>
                    <a:close/>
                    <a:moveTo>
                      <a:pt x="2620" y="1"/>
                    </a:moveTo>
                    <a:cubicBezTo>
                      <a:pt x="1961" y="1"/>
                      <a:pt x="1391" y="381"/>
                      <a:pt x="1071" y="651"/>
                    </a:cubicBezTo>
                    <a:cubicBezTo>
                      <a:pt x="961" y="311"/>
                      <a:pt x="641" y="81"/>
                      <a:pt x="291" y="81"/>
                    </a:cubicBezTo>
                    <a:cubicBezTo>
                      <a:pt x="191" y="81"/>
                      <a:pt x="91" y="101"/>
                      <a:pt x="1" y="131"/>
                    </a:cubicBezTo>
                    <a:cubicBezTo>
                      <a:pt x="721" y="401"/>
                      <a:pt x="721" y="1411"/>
                      <a:pt x="1" y="1680"/>
                    </a:cubicBezTo>
                    <a:cubicBezTo>
                      <a:pt x="91" y="1710"/>
                      <a:pt x="191" y="1720"/>
                      <a:pt x="291" y="1720"/>
                    </a:cubicBezTo>
                    <a:cubicBezTo>
                      <a:pt x="641" y="1720"/>
                      <a:pt x="961" y="1491"/>
                      <a:pt x="1071" y="1161"/>
                    </a:cubicBezTo>
                    <a:cubicBezTo>
                      <a:pt x="1391" y="1421"/>
                      <a:pt x="1961" y="1810"/>
                      <a:pt x="2620" y="1810"/>
                    </a:cubicBezTo>
                    <a:cubicBezTo>
                      <a:pt x="3620" y="1810"/>
                      <a:pt x="4430" y="901"/>
                      <a:pt x="4430" y="901"/>
                    </a:cubicBezTo>
                    <a:cubicBezTo>
                      <a:pt x="4430" y="901"/>
                      <a:pt x="3620" y="1"/>
                      <a:pt x="26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3" name="Google Shape;1383;p72"/>
            <p:cNvGrpSpPr/>
            <p:nvPr/>
          </p:nvGrpSpPr>
          <p:grpSpPr>
            <a:xfrm>
              <a:off x="7060121" y="3630635"/>
              <a:ext cx="542973" cy="541511"/>
              <a:chOff x="7060121" y="3630635"/>
              <a:chExt cx="542973" cy="541511"/>
            </a:xfrm>
          </p:grpSpPr>
          <p:sp>
            <p:nvSpPr>
              <p:cNvPr id="1384" name="Google Shape;1384;p72"/>
              <p:cNvSpPr/>
              <p:nvPr/>
            </p:nvSpPr>
            <p:spPr>
              <a:xfrm>
                <a:off x="7060121" y="3630635"/>
                <a:ext cx="542973" cy="541511"/>
              </a:xfrm>
              <a:custGeom>
                <a:avLst/>
                <a:gdLst/>
                <a:ahLst/>
                <a:cxnLst/>
                <a:rect l="l" t="t" r="r" b="b"/>
                <a:pathLst>
                  <a:path w="6650" h="6649" extrusionOk="0">
                    <a:moveTo>
                      <a:pt x="4490" y="640"/>
                    </a:moveTo>
                    <a:cubicBezTo>
                      <a:pt x="5970" y="1290"/>
                      <a:pt x="6649" y="3010"/>
                      <a:pt x="6000" y="4489"/>
                    </a:cubicBezTo>
                    <a:cubicBezTo>
                      <a:pt x="5350" y="5969"/>
                      <a:pt x="3630" y="6649"/>
                      <a:pt x="2150" y="5999"/>
                    </a:cubicBezTo>
                    <a:cubicBezTo>
                      <a:pt x="671" y="5359"/>
                      <a:pt x="1" y="3630"/>
                      <a:pt x="641" y="2150"/>
                    </a:cubicBezTo>
                    <a:cubicBezTo>
                      <a:pt x="1291" y="670"/>
                      <a:pt x="3010" y="0"/>
                      <a:pt x="4490" y="6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72"/>
              <p:cNvSpPr/>
              <p:nvPr/>
            </p:nvSpPr>
            <p:spPr>
              <a:xfrm>
                <a:off x="7224180" y="3773448"/>
                <a:ext cx="214853" cy="255885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3960" extrusionOk="0">
                    <a:moveTo>
                      <a:pt x="1937" y="1500"/>
                    </a:moveTo>
                    <a:lnTo>
                      <a:pt x="1937" y="1500"/>
                    </a:lnTo>
                    <a:cubicBezTo>
                      <a:pt x="1927" y="1540"/>
                      <a:pt x="1927" y="1580"/>
                      <a:pt x="1927" y="1630"/>
                    </a:cubicBezTo>
                    <a:cubicBezTo>
                      <a:pt x="1927" y="1780"/>
                      <a:pt x="1977" y="1930"/>
                      <a:pt x="2077" y="2040"/>
                    </a:cubicBezTo>
                    <a:lnTo>
                      <a:pt x="1817" y="2220"/>
                    </a:lnTo>
                    <a:lnTo>
                      <a:pt x="1767" y="1550"/>
                    </a:lnTo>
                    <a:cubicBezTo>
                      <a:pt x="1827" y="1540"/>
                      <a:pt x="1877" y="1520"/>
                      <a:pt x="1937" y="1500"/>
                    </a:cubicBezTo>
                    <a:close/>
                    <a:moveTo>
                      <a:pt x="1378" y="1500"/>
                    </a:moveTo>
                    <a:lnTo>
                      <a:pt x="1378" y="1500"/>
                    </a:lnTo>
                    <a:cubicBezTo>
                      <a:pt x="1437" y="1520"/>
                      <a:pt x="1497" y="1540"/>
                      <a:pt x="1557" y="1550"/>
                    </a:cubicBezTo>
                    <a:lnTo>
                      <a:pt x="1497" y="2230"/>
                    </a:lnTo>
                    <a:lnTo>
                      <a:pt x="1248" y="2050"/>
                    </a:lnTo>
                    <a:cubicBezTo>
                      <a:pt x="1338" y="1940"/>
                      <a:pt x="1398" y="1790"/>
                      <a:pt x="1398" y="1640"/>
                    </a:cubicBezTo>
                    <a:cubicBezTo>
                      <a:pt x="1398" y="1590"/>
                      <a:pt x="1388" y="1550"/>
                      <a:pt x="1378" y="1500"/>
                    </a:cubicBezTo>
                    <a:close/>
                    <a:moveTo>
                      <a:pt x="1657" y="0"/>
                    </a:moveTo>
                    <a:cubicBezTo>
                      <a:pt x="1228" y="0"/>
                      <a:pt x="878" y="340"/>
                      <a:pt x="878" y="780"/>
                    </a:cubicBezTo>
                    <a:cubicBezTo>
                      <a:pt x="878" y="850"/>
                      <a:pt x="888" y="930"/>
                      <a:pt x="918" y="1010"/>
                    </a:cubicBezTo>
                    <a:cubicBezTo>
                      <a:pt x="853" y="991"/>
                      <a:pt x="789" y="982"/>
                      <a:pt x="726" y="982"/>
                    </a:cubicBezTo>
                    <a:cubicBezTo>
                      <a:pt x="326" y="982"/>
                      <a:pt x="0" y="1346"/>
                      <a:pt x="78" y="1770"/>
                    </a:cubicBezTo>
                    <a:cubicBezTo>
                      <a:pt x="140" y="2099"/>
                      <a:pt x="433" y="2306"/>
                      <a:pt x="737" y="2306"/>
                    </a:cubicBezTo>
                    <a:cubicBezTo>
                      <a:pt x="875" y="2306"/>
                      <a:pt x="1016" y="2263"/>
                      <a:pt x="1138" y="2170"/>
                    </a:cubicBezTo>
                    <a:lnTo>
                      <a:pt x="1467" y="2629"/>
                    </a:lnTo>
                    <a:lnTo>
                      <a:pt x="1398" y="3579"/>
                    </a:lnTo>
                    <a:lnTo>
                      <a:pt x="608" y="3579"/>
                    </a:lnTo>
                    <a:cubicBezTo>
                      <a:pt x="508" y="3579"/>
                      <a:pt x="418" y="3669"/>
                      <a:pt x="418" y="3769"/>
                    </a:cubicBezTo>
                    <a:cubicBezTo>
                      <a:pt x="418" y="3879"/>
                      <a:pt x="508" y="3959"/>
                      <a:pt x="608" y="3959"/>
                    </a:cubicBezTo>
                    <a:lnTo>
                      <a:pt x="2707" y="3959"/>
                    </a:lnTo>
                    <a:cubicBezTo>
                      <a:pt x="2807" y="3959"/>
                      <a:pt x="2897" y="3879"/>
                      <a:pt x="2897" y="3769"/>
                    </a:cubicBezTo>
                    <a:cubicBezTo>
                      <a:pt x="2897" y="3669"/>
                      <a:pt x="2807" y="3579"/>
                      <a:pt x="2707" y="3579"/>
                    </a:cubicBezTo>
                    <a:lnTo>
                      <a:pt x="1927" y="3579"/>
                    </a:lnTo>
                    <a:lnTo>
                      <a:pt x="1857" y="2629"/>
                    </a:lnTo>
                    <a:lnTo>
                      <a:pt x="2187" y="2160"/>
                    </a:lnTo>
                    <a:cubicBezTo>
                      <a:pt x="2311" y="2255"/>
                      <a:pt x="2453" y="2298"/>
                      <a:pt x="2593" y="2298"/>
                    </a:cubicBezTo>
                    <a:cubicBezTo>
                      <a:pt x="2895" y="2298"/>
                      <a:pt x="3186" y="2094"/>
                      <a:pt x="3247" y="1760"/>
                    </a:cubicBezTo>
                    <a:cubicBezTo>
                      <a:pt x="3324" y="1338"/>
                      <a:pt x="2995" y="969"/>
                      <a:pt x="2603" y="969"/>
                    </a:cubicBezTo>
                    <a:cubicBezTo>
                      <a:pt x="2539" y="969"/>
                      <a:pt x="2473" y="979"/>
                      <a:pt x="2407" y="1000"/>
                    </a:cubicBezTo>
                    <a:cubicBezTo>
                      <a:pt x="2427" y="920"/>
                      <a:pt x="2437" y="850"/>
                      <a:pt x="2437" y="780"/>
                    </a:cubicBezTo>
                    <a:cubicBezTo>
                      <a:pt x="2437" y="340"/>
                      <a:pt x="2087" y="0"/>
                      <a:pt x="16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6" name="Google Shape;1386;p72"/>
            <p:cNvGrpSpPr/>
            <p:nvPr/>
          </p:nvGrpSpPr>
          <p:grpSpPr>
            <a:xfrm>
              <a:off x="5112442" y="1499774"/>
              <a:ext cx="601761" cy="566840"/>
              <a:chOff x="5112442" y="1499774"/>
              <a:chExt cx="601761" cy="566840"/>
            </a:xfrm>
          </p:grpSpPr>
          <p:sp>
            <p:nvSpPr>
              <p:cNvPr id="1387" name="Google Shape;1387;p72"/>
              <p:cNvSpPr/>
              <p:nvPr/>
            </p:nvSpPr>
            <p:spPr>
              <a:xfrm>
                <a:off x="5112442" y="1499774"/>
                <a:ext cx="601761" cy="566840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6960" extrusionOk="0">
                    <a:moveTo>
                      <a:pt x="2350" y="6259"/>
                    </a:moveTo>
                    <a:cubicBezTo>
                      <a:pt x="1" y="5140"/>
                      <a:pt x="181" y="1730"/>
                      <a:pt x="2640" y="871"/>
                    </a:cubicBezTo>
                    <a:cubicBezTo>
                      <a:pt x="5090" y="1"/>
                      <a:pt x="7369" y="2540"/>
                      <a:pt x="6249" y="4880"/>
                    </a:cubicBezTo>
                    <a:cubicBezTo>
                      <a:pt x="5549" y="6339"/>
                      <a:pt x="3800" y="6959"/>
                      <a:pt x="2350" y="625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72"/>
              <p:cNvSpPr/>
              <p:nvPr/>
            </p:nvSpPr>
            <p:spPr>
              <a:xfrm>
                <a:off x="5320622" y="1650764"/>
                <a:ext cx="185401" cy="264858"/>
              </a:xfrm>
              <a:custGeom>
                <a:avLst/>
                <a:gdLst/>
                <a:ahLst/>
                <a:cxnLst/>
                <a:rect l="l" t="t" r="r" b="b"/>
                <a:pathLst>
                  <a:path w="3080" h="4400" extrusionOk="0">
                    <a:moveTo>
                      <a:pt x="2310" y="0"/>
                    </a:moveTo>
                    <a:cubicBezTo>
                      <a:pt x="2270" y="360"/>
                      <a:pt x="2050" y="670"/>
                      <a:pt x="1730" y="840"/>
                    </a:cubicBezTo>
                    <a:cubicBezTo>
                      <a:pt x="1390" y="1030"/>
                      <a:pt x="1130" y="1320"/>
                      <a:pt x="970" y="1670"/>
                    </a:cubicBezTo>
                    <a:cubicBezTo>
                      <a:pt x="970" y="1670"/>
                      <a:pt x="760" y="1320"/>
                      <a:pt x="431" y="1320"/>
                    </a:cubicBezTo>
                    <a:cubicBezTo>
                      <a:pt x="241" y="1320"/>
                      <a:pt x="61" y="1440"/>
                      <a:pt x="1" y="1620"/>
                    </a:cubicBezTo>
                    <a:cubicBezTo>
                      <a:pt x="590" y="1680"/>
                      <a:pt x="341" y="2130"/>
                      <a:pt x="530" y="2590"/>
                    </a:cubicBezTo>
                    <a:cubicBezTo>
                      <a:pt x="710" y="3049"/>
                      <a:pt x="990" y="3179"/>
                      <a:pt x="1340" y="3349"/>
                    </a:cubicBezTo>
                    <a:cubicBezTo>
                      <a:pt x="1720" y="3559"/>
                      <a:pt x="1920" y="3979"/>
                      <a:pt x="1850" y="4399"/>
                    </a:cubicBezTo>
                    <a:cubicBezTo>
                      <a:pt x="2040" y="4309"/>
                      <a:pt x="2210" y="4179"/>
                      <a:pt x="2350" y="4019"/>
                    </a:cubicBezTo>
                    <a:cubicBezTo>
                      <a:pt x="2500" y="3829"/>
                      <a:pt x="2630" y="3609"/>
                      <a:pt x="2720" y="3379"/>
                    </a:cubicBezTo>
                    <a:cubicBezTo>
                      <a:pt x="2500" y="3359"/>
                      <a:pt x="2300" y="3289"/>
                      <a:pt x="2110" y="3179"/>
                    </a:cubicBezTo>
                    <a:cubicBezTo>
                      <a:pt x="2490" y="2969"/>
                      <a:pt x="2770" y="2620"/>
                      <a:pt x="2890" y="2210"/>
                    </a:cubicBezTo>
                    <a:lnTo>
                      <a:pt x="2890" y="2210"/>
                    </a:lnTo>
                    <a:cubicBezTo>
                      <a:pt x="2759" y="2253"/>
                      <a:pt x="2621" y="2282"/>
                      <a:pt x="2482" y="2282"/>
                    </a:cubicBezTo>
                    <a:cubicBezTo>
                      <a:pt x="2461" y="2282"/>
                      <a:pt x="2441" y="2281"/>
                      <a:pt x="2420" y="2280"/>
                    </a:cubicBezTo>
                    <a:cubicBezTo>
                      <a:pt x="2800" y="2080"/>
                      <a:pt x="3050" y="1700"/>
                      <a:pt x="3080" y="1270"/>
                    </a:cubicBezTo>
                    <a:lnTo>
                      <a:pt x="3080" y="1270"/>
                    </a:lnTo>
                    <a:cubicBezTo>
                      <a:pt x="2930" y="1360"/>
                      <a:pt x="2760" y="1420"/>
                      <a:pt x="2580" y="1430"/>
                    </a:cubicBezTo>
                    <a:cubicBezTo>
                      <a:pt x="2770" y="1140"/>
                      <a:pt x="2860" y="790"/>
                      <a:pt x="2820" y="430"/>
                    </a:cubicBezTo>
                    <a:lnTo>
                      <a:pt x="2820" y="430"/>
                    </a:lnTo>
                    <a:cubicBezTo>
                      <a:pt x="2750" y="630"/>
                      <a:pt x="2600" y="790"/>
                      <a:pt x="2420" y="870"/>
                    </a:cubicBezTo>
                    <a:cubicBezTo>
                      <a:pt x="2500" y="580"/>
                      <a:pt x="2460" y="260"/>
                      <a:pt x="23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9" name="Google Shape;1389;p72"/>
            <p:cNvGrpSpPr/>
            <p:nvPr/>
          </p:nvGrpSpPr>
          <p:grpSpPr>
            <a:xfrm>
              <a:off x="7785826" y="1767719"/>
              <a:ext cx="542973" cy="541511"/>
              <a:chOff x="7785826" y="1767719"/>
              <a:chExt cx="542973" cy="541511"/>
            </a:xfrm>
          </p:grpSpPr>
          <p:sp>
            <p:nvSpPr>
              <p:cNvPr id="1390" name="Google Shape;1390;p72"/>
              <p:cNvSpPr/>
              <p:nvPr/>
            </p:nvSpPr>
            <p:spPr>
              <a:xfrm>
                <a:off x="7785826" y="1767719"/>
                <a:ext cx="542973" cy="541511"/>
              </a:xfrm>
              <a:custGeom>
                <a:avLst/>
                <a:gdLst/>
                <a:ahLst/>
                <a:cxnLst/>
                <a:rect l="l" t="t" r="r" b="b"/>
                <a:pathLst>
                  <a:path w="6650" h="6649" extrusionOk="0">
                    <a:moveTo>
                      <a:pt x="5749" y="1700"/>
                    </a:moveTo>
                    <a:cubicBezTo>
                      <a:pt x="6649" y="3039"/>
                      <a:pt x="6299" y="4849"/>
                      <a:pt x="4960" y="5749"/>
                    </a:cubicBezTo>
                    <a:cubicBezTo>
                      <a:pt x="3620" y="6648"/>
                      <a:pt x="1800" y="6299"/>
                      <a:pt x="901" y="4959"/>
                    </a:cubicBezTo>
                    <a:cubicBezTo>
                      <a:pt x="1" y="3619"/>
                      <a:pt x="361" y="1800"/>
                      <a:pt x="1700" y="900"/>
                    </a:cubicBezTo>
                    <a:cubicBezTo>
                      <a:pt x="3040" y="0"/>
                      <a:pt x="4850" y="360"/>
                      <a:pt x="5749" y="170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91" name="Google Shape;1391;p72"/>
              <p:cNvGrpSpPr/>
              <p:nvPr/>
            </p:nvGrpSpPr>
            <p:grpSpPr>
              <a:xfrm>
                <a:off x="7945285" y="1929282"/>
                <a:ext cx="224054" cy="218385"/>
                <a:chOff x="8261171" y="1355780"/>
                <a:chExt cx="224054" cy="218385"/>
              </a:xfrm>
            </p:grpSpPr>
            <p:sp>
              <p:nvSpPr>
                <p:cNvPr id="1392" name="Google Shape;1392;p72"/>
                <p:cNvSpPr/>
                <p:nvPr/>
              </p:nvSpPr>
              <p:spPr>
                <a:xfrm>
                  <a:off x="8349889" y="1455365"/>
                  <a:ext cx="118800" cy="118800"/>
                </a:xfrm>
                <a:prstGeom prst="donut">
                  <a:avLst>
                    <a:gd name="adj" fmla="val 10875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3" name="Google Shape;1393;p72"/>
                <p:cNvSpPr/>
                <p:nvPr/>
              </p:nvSpPr>
              <p:spPr>
                <a:xfrm>
                  <a:off x="8281190" y="1455365"/>
                  <a:ext cx="118800" cy="118800"/>
                </a:xfrm>
                <a:prstGeom prst="donut">
                  <a:avLst>
                    <a:gd name="adj" fmla="val 10875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4" name="Google Shape;1394;p72"/>
                <p:cNvSpPr/>
                <p:nvPr/>
              </p:nvSpPr>
              <p:spPr>
                <a:xfrm>
                  <a:off x="8261171" y="1396205"/>
                  <a:ext cx="118800" cy="118800"/>
                </a:xfrm>
                <a:prstGeom prst="donut">
                  <a:avLst>
                    <a:gd name="adj" fmla="val 10875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5" name="Google Shape;1395;p72"/>
                <p:cNvSpPr/>
                <p:nvPr/>
              </p:nvSpPr>
              <p:spPr>
                <a:xfrm>
                  <a:off x="8366424" y="1396205"/>
                  <a:ext cx="118800" cy="118800"/>
                </a:xfrm>
                <a:prstGeom prst="donut">
                  <a:avLst>
                    <a:gd name="adj" fmla="val 10875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6" name="Google Shape;1396;p72"/>
                <p:cNvSpPr/>
                <p:nvPr/>
              </p:nvSpPr>
              <p:spPr>
                <a:xfrm>
                  <a:off x="8314584" y="1355780"/>
                  <a:ext cx="118800" cy="118800"/>
                </a:xfrm>
                <a:prstGeom prst="donut">
                  <a:avLst>
                    <a:gd name="adj" fmla="val 10875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9228E-7F08-4EFA-B13C-694027A35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234700"/>
            <a:ext cx="7717500" cy="640200"/>
          </a:xfrm>
        </p:spPr>
        <p:txBody>
          <a:bodyPr/>
          <a:lstStyle/>
          <a:p>
            <a:r>
              <a:rPr lang="en-US" dirty="0" err="1"/>
              <a:t>LandPKS</a:t>
            </a:r>
            <a:endParaRPr lang="fr-C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127B5A-8369-4D38-AB9E-4398FCB572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I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9BEBE25-0A45-46C5-9877-2BDBB443144E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fr-CI"/>
          </a:p>
        </p:txBody>
      </p:sp>
      <p:pic>
        <p:nvPicPr>
          <p:cNvPr id="8" name="Content Placeholder 17" descr="A close up of a logo&#10;&#10;Description automatically generated">
            <a:extLst>
              <a:ext uri="{FF2B5EF4-FFF2-40B4-BE49-F238E27FC236}">
                <a16:creationId xmlns:a16="http://schemas.microsoft.com/office/drawing/2014/main" id="{21281BF9-A8FA-44B2-BB35-C23794EF7812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693" y="311015"/>
            <a:ext cx="969162" cy="4875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4E19144-F2C7-4872-8800-5DE9108CFAC2}"/>
              </a:ext>
            </a:extLst>
          </p:cNvPr>
          <p:cNvSpPr/>
          <p:nvPr/>
        </p:nvSpPr>
        <p:spPr>
          <a:xfrm>
            <a:off x="6908359" y="850688"/>
            <a:ext cx="20938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I" dirty="0"/>
              <a:t>https://landpotential.org/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3D2469-1209-4A89-83D8-BCF78C9C2CB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881" y="1362881"/>
            <a:ext cx="9144000" cy="324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37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AEE4A6-818D-443C-87FD-9E3EF680D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5414"/>
            <a:ext cx="9195179" cy="435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5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565" y="393492"/>
            <a:ext cx="5507456" cy="4431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2400" b="1" dirty="0" err="1">
                <a:latin typeface="Calibri" panose="020F0502020204030204" pitchFamily="34" charset="0"/>
                <a:ea typeface="Calibri" panose="020F0502020204030204" pitchFamily="34" charset="0"/>
              </a:rPr>
              <a:t>Why</a:t>
            </a:r>
            <a:r>
              <a:rPr lang="es-CO" sz="2400" b="1" dirty="0">
                <a:latin typeface="Calibri" panose="020F0502020204030204" pitchFamily="34" charset="0"/>
                <a:ea typeface="Calibri" panose="020F0502020204030204" pitchFamily="34" charset="0"/>
              </a:rPr>
              <a:t> use </a:t>
            </a:r>
            <a:r>
              <a:rPr lang="es-CO" sz="2400" b="1" dirty="0" err="1"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es-CO" sz="24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O" sz="2400" b="1" dirty="0" err="1">
                <a:latin typeface="Calibri" panose="020F0502020204030204" pitchFamily="34" charset="0"/>
                <a:ea typeface="Calibri" panose="020F0502020204030204" pitchFamily="34" charset="0"/>
              </a:rPr>
              <a:t>LandPKS</a:t>
            </a:r>
            <a:r>
              <a:rPr lang="es-CO" sz="24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O" sz="2400" b="1" dirty="0" err="1">
                <a:latin typeface="Calibri" panose="020F0502020204030204" pitchFamily="34" charset="0"/>
                <a:ea typeface="Calibri" panose="020F0502020204030204" pitchFamily="34" charset="0"/>
              </a:rPr>
              <a:t>application</a:t>
            </a:r>
            <a:r>
              <a:rPr lang="es-CO" sz="2400" b="1" dirty="0">
                <a:latin typeface="Calibri" panose="020F0502020204030204" pitchFamily="34" charset="0"/>
                <a:ea typeface="Calibri" panose="020F0502020204030204" pitchFamily="34" charset="0"/>
              </a:rPr>
              <a:t>?</a:t>
            </a:r>
            <a:br>
              <a:rPr lang="es-CO" sz="24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a) </a:t>
            </a:r>
            <a:r>
              <a:rPr lang="en-US" sz="2100" dirty="0">
                <a:latin typeface="Calibri" panose="020F0502020204030204" pitchFamily="34" charset="0"/>
              </a:rPr>
              <a:t>To help in determining land potential;</a:t>
            </a:r>
            <a:br>
              <a:rPr lang="en-US" sz="2100" dirty="0">
                <a:latin typeface="Calibri" panose="020F0502020204030204" pitchFamily="34" charset="0"/>
              </a:rPr>
            </a:br>
            <a:r>
              <a:rPr lang="en-US" sz="2100" dirty="0">
                <a:latin typeface="Calibri" panose="020F0502020204030204" pitchFamily="34" charset="0"/>
              </a:rPr>
              <a:t> </a:t>
            </a:r>
            <a:br>
              <a:rPr lang="en-US" sz="2100" dirty="0">
                <a:latin typeface="Calibri" panose="020F0502020204030204" pitchFamily="34" charset="0"/>
              </a:rPr>
            </a:br>
            <a:r>
              <a:rPr lang="en-US" sz="2100" dirty="0">
                <a:latin typeface="Calibri" panose="020F0502020204030204" pitchFamily="34" charset="0"/>
              </a:rPr>
              <a:t>b) To access information from Trends.Earth;</a:t>
            </a:r>
            <a:br>
              <a:rPr lang="en-US" sz="2100" dirty="0">
                <a:latin typeface="Calibri" panose="020F0502020204030204" pitchFamily="34" charset="0"/>
              </a:rPr>
            </a:br>
            <a:br>
              <a:rPr lang="en-US" sz="2100" dirty="0">
                <a:latin typeface="Calibri" panose="020F0502020204030204" pitchFamily="34" charset="0"/>
              </a:rPr>
            </a:br>
            <a:r>
              <a:rPr lang="en-US" sz="2100" dirty="0">
                <a:latin typeface="Calibri" panose="020F0502020204030204" pitchFamily="34" charset="0"/>
              </a:rPr>
              <a:t>c) To access information from WOCAT;</a:t>
            </a:r>
            <a:br>
              <a:rPr lang="en-US" sz="2100" dirty="0">
                <a:latin typeface="Calibri" panose="020F0502020204030204" pitchFamily="34" charset="0"/>
              </a:rPr>
            </a:br>
            <a:br>
              <a:rPr lang="en-US" sz="2100" dirty="0">
                <a:latin typeface="Calibri" panose="020F0502020204030204" pitchFamily="34" charset="0"/>
              </a:rPr>
            </a:br>
            <a:r>
              <a:rPr lang="en-US" sz="2100" dirty="0">
                <a:latin typeface="Calibri" panose="020F0502020204030204" pitchFamily="34" charset="0"/>
              </a:rPr>
              <a:t>d) To quantify and monitor land cover and soil health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Emilio Carrillo Santa Rita NRI workshop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36" t="10063" r="-1567"/>
          <a:stretch/>
        </p:blipFill>
        <p:spPr bwMode="auto">
          <a:xfrm>
            <a:off x="5664021" y="312444"/>
            <a:ext cx="2990445" cy="368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64021" y="4000292"/>
            <a:ext cx="29904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Emilio Gutierrez on the Santa Rita Ranch, Arizona</a:t>
            </a:r>
          </a:p>
        </p:txBody>
      </p:sp>
    </p:spTree>
    <p:extLst>
      <p:ext uri="{BB962C8B-B14F-4D97-AF65-F5344CB8AC3E}">
        <p14:creationId xmlns:p14="http://schemas.microsoft.com/office/powerpoint/2010/main" val="84118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10D64-22A2-4758-B023-3C725DC3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91" y="181881"/>
            <a:ext cx="2171700" cy="2461256"/>
          </a:xfrm>
        </p:spPr>
        <p:txBody>
          <a:bodyPr>
            <a:noAutofit/>
          </a:bodyPr>
          <a:lstStyle/>
          <a:p>
            <a:r>
              <a:rPr lang="en-US" sz="2400" dirty="0"/>
              <a:t>Why is it important to understand land potential?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4" name="Picture 4" descr="IMG_0383">
            <a:extLst>
              <a:ext uri="{FF2B5EF4-FFF2-40B4-BE49-F238E27FC236}">
                <a16:creationId xmlns:a16="http://schemas.microsoft.com/office/drawing/2014/main" id="{37767858-2544-4BFC-8A60-32C3B14FE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788" y="-11906"/>
            <a:ext cx="6904435" cy="515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5">
            <a:extLst>
              <a:ext uri="{FF2B5EF4-FFF2-40B4-BE49-F238E27FC236}">
                <a16:creationId xmlns:a16="http://schemas.microsoft.com/office/drawing/2014/main" id="{2E457F0C-A2A8-44F6-9625-9F959EBED260}"/>
              </a:ext>
            </a:extLst>
          </p:cNvPr>
          <p:cNvSpPr>
            <a:spLocks noChangeArrowheads="1"/>
          </p:cNvSpPr>
          <p:nvPr/>
        </p:nvSpPr>
        <p:spPr bwMode="auto">
          <a:xfrm rot="21329822">
            <a:off x="2844342" y="3234930"/>
            <a:ext cx="6627019" cy="715565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050"/>
          </a:p>
        </p:txBody>
      </p:sp>
      <p:pic>
        <p:nvPicPr>
          <p:cNvPr id="6" name="Picture 6" descr="IMG_0319">
            <a:extLst>
              <a:ext uri="{FF2B5EF4-FFF2-40B4-BE49-F238E27FC236}">
                <a16:creationId xmlns:a16="http://schemas.microsoft.com/office/drawing/2014/main" id="{D2759891-36DB-4079-B772-AFF2534A5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6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309" y="55961"/>
            <a:ext cx="2971800" cy="225980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7">
            <a:extLst>
              <a:ext uri="{FF2B5EF4-FFF2-40B4-BE49-F238E27FC236}">
                <a16:creationId xmlns:a16="http://schemas.microsoft.com/office/drawing/2014/main" id="{A9A03C54-4A13-4F26-8CF6-CD7BFB21DE5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4984" y="1485900"/>
            <a:ext cx="457200" cy="20002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8" name="Line 8">
            <a:extLst>
              <a:ext uri="{FF2B5EF4-FFF2-40B4-BE49-F238E27FC236}">
                <a16:creationId xmlns:a16="http://schemas.microsoft.com/office/drawing/2014/main" id="{BA4911D7-7E2B-435B-99E9-9CBE5751C7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23234" y="857250"/>
            <a:ext cx="2171700" cy="2743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C55701-CB21-475D-89CC-7091F7EB24DB}"/>
              </a:ext>
            </a:extLst>
          </p:cNvPr>
          <p:cNvSpPr txBox="1"/>
          <p:nvPr/>
        </p:nvSpPr>
        <p:spPr>
          <a:xfrm>
            <a:off x="234517" y="2361332"/>
            <a:ext cx="169542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To determine how to:</a:t>
            </a:r>
          </a:p>
          <a:p>
            <a:pPr marL="257175" indent="-257175">
              <a:buAutoNum type="arabicParenBoth"/>
            </a:pPr>
            <a:r>
              <a:rPr lang="en-US" dirty="0"/>
              <a:t>avoid degradation</a:t>
            </a:r>
          </a:p>
          <a:p>
            <a:pPr marL="257175" indent="-257175">
              <a:buAutoNum type="arabicParenBoth"/>
            </a:pPr>
            <a:endParaRPr lang="en-US" dirty="0"/>
          </a:p>
          <a:p>
            <a:pPr marL="257175" indent="-257175">
              <a:buAutoNum type="arabicParenBoth"/>
            </a:pPr>
            <a:r>
              <a:rPr lang="en-US" dirty="0"/>
              <a:t>restore and</a:t>
            </a:r>
          </a:p>
          <a:p>
            <a:pPr marL="257175" indent="-257175">
              <a:buAutoNum type="arabicParenBoth"/>
            </a:pPr>
            <a:endParaRPr lang="en-US" dirty="0"/>
          </a:p>
          <a:p>
            <a:pPr marL="257175" indent="-257175">
              <a:buAutoNum type="arabicParenBoth"/>
            </a:pPr>
            <a:r>
              <a:rPr lang="en-US" dirty="0"/>
              <a:t>produce better in each place</a:t>
            </a:r>
          </a:p>
        </p:txBody>
      </p:sp>
    </p:spTree>
    <p:extLst>
      <p:ext uri="{BB962C8B-B14F-4D97-AF65-F5344CB8AC3E}">
        <p14:creationId xmlns:p14="http://schemas.microsoft.com/office/powerpoint/2010/main" val="212137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9369" y="1724710"/>
            <a:ext cx="8093086" cy="144793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MX"/>
              <a:t>Salud de Pastizales </a:t>
            </a:r>
            <a:br>
              <a:rPr lang="es-MX"/>
            </a:br>
            <a:r>
              <a:rPr lang="es-MX">
                <a:sym typeface="Wingdings" pitchFamily="2" charset="2"/>
              </a:rPr>
              <a:t> </a:t>
            </a:r>
            <a:br>
              <a:rPr lang="es-MX">
                <a:sym typeface="Wingdings" pitchFamily="2" charset="2"/>
              </a:rPr>
            </a:br>
            <a:r>
              <a:rPr lang="es-MX">
                <a:sym typeface="Wingdings" pitchFamily="2" charset="2"/>
              </a:rPr>
              <a:t>Salud de Comunidades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077" y="2942328"/>
            <a:ext cx="8828822" cy="1480586"/>
          </a:xfrm>
        </p:spPr>
        <p:txBody>
          <a:bodyPr>
            <a:normAutofit/>
          </a:bodyPr>
          <a:lstStyle/>
          <a:p>
            <a:pPr eaLnBrk="1" hangingPunct="1">
              <a:buFont typeface="Arial" pitchFamily="34" charset="0"/>
              <a:buNone/>
              <a:defRPr/>
            </a:pPr>
            <a:r>
              <a:rPr lang="es-MX">
                <a:solidFill>
                  <a:schemeClr val="tx1"/>
                </a:solidFill>
              </a:rPr>
              <a:t>Un Sistema para el Manejo de Pastizales  en el Contexto del Paisaje y la Aptitude de Suelos para Actividades Pecuarias</a:t>
            </a:r>
          </a:p>
        </p:txBody>
      </p:sp>
      <p:pic>
        <p:nvPicPr>
          <p:cNvPr id="55300" name="Picture 5" descr="Chiapas ehs20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152" y="0"/>
            <a:ext cx="8823657" cy="666570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9"/>
          <p:cNvSpPr/>
          <p:nvPr/>
        </p:nvSpPr>
        <p:spPr>
          <a:xfrm>
            <a:off x="3678996" y="1952102"/>
            <a:ext cx="5283497" cy="841792"/>
          </a:xfrm>
          <a:custGeom>
            <a:avLst/>
            <a:gdLst>
              <a:gd name="connsiteX0" fmla="*/ 0 w 5472752"/>
              <a:gd name="connsiteY0" fmla="*/ 0 h 941696"/>
              <a:gd name="connsiteX1" fmla="*/ 232012 w 5472752"/>
              <a:gd name="connsiteY1" fmla="*/ 27296 h 941696"/>
              <a:gd name="connsiteX2" fmla="*/ 272955 w 5472752"/>
              <a:gd name="connsiteY2" fmla="*/ 40943 h 941696"/>
              <a:gd name="connsiteX3" fmla="*/ 313898 w 5472752"/>
              <a:gd name="connsiteY3" fmla="*/ 68239 h 941696"/>
              <a:gd name="connsiteX4" fmla="*/ 354842 w 5472752"/>
              <a:gd name="connsiteY4" fmla="*/ 109182 h 941696"/>
              <a:gd name="connsiteX5" fmla="*/ 395785 w 5472752"/>
              <a:gd name="connsiteY5" fmla="*/ 122830 h 941696"/>
              <a:gd name="connsiteX6" fmla="*/ 436728 w 5472752"/>
              <a:gd name="connsiteY6" fmla="*/ 150126 h 941696"/>
              <a:gd name="connsiteX7" fmla="*/ 655092 w 5472752"/>
              <a:gd name="connsiteY7" fmla="*/ 163773 h 941696"/>
              <a:gd name="connsiteX8" fmla="*/ 750627 w 5472752"/>
              <a:gd name="connsiteY8" fmla="*/ 191069 h 941696"/>
              <a:gd name="connsiteX9" fmla="*/ 805218 w 5472752"/>
              <a:gd name="connsiteY9" fmla="*/ 218364 h 941696"/>
              <a:gd name="connsiteX10" fmla="*/ 928048 w 5472752"/>
              <a:gd name="connsiteY10" fmla="*/ 232012 h 941696"/>
              <a:gd name="connsiteX11" fmla="*/ 968991 w 5472752"/>
              <a:gd name="connsiteY11" fmla="*/ 259308 h 941696"/>
              <a:gd name="connsiteX12" fmla="*/ 1091821 w 5472752"/>
              <a:gd name="connsiteY12" fmla="*/ 313899 h 941696"/>
              <a:gd name="connsiteX13" fmla="*/ 1173707 w 5472752"/>
              <a:gd name="connsiteY13" fmla="*/ 368490 h 941696"/>
              <a:gd name="connsiteX14" fmla="*/ 1583140 w 5472752"/>
              <a:gd name="connsiteY14" fmla="*/ 382137 h 941696"/>
              <a:gd name="connsiteX15" fmla="*/ 1692322 w 5472752"/>
              <a:gd name="connsiteY15" fmla="*/ 423081 h 941696"/>
              <a:gd name="connsiteX16" fmla="*/ 1774209 w 5472752"/>
              <a:gd name="connsiteY16" fmla="*/ 450376 h 941696"/>
              <a:gd name="connsiteX17" fmla="*/ 1815152 w 5472752"/>
              <a:gd name="connsiteY17" fmla="*/ 477672 h 941696"/>
              <a:gd name="connsiteX18" fmla="*/ 1951630 w 5472752"/>
              <a:gd name="connsiteY18" fmla="*/ 518615 h 941696"/>
              <a:gd name="connsiteX19" fmla="*/ 2115403 w 5472752"/>
              <a:gd name="connsiteY19" fmla="*/ 532263 h 941696"/>
              <a:gd name="connsiteX20" fmla="*/ 2210937 w 5472752"/>
              <a:gd name="connsiteY20" fmla="*/ 559558 h 941696"/>
              <a:gd name="connsiteX21" fmla="*/ 2292824 w 5472752"/>
              <a:gd name="connsiteY21" fmla="*/ 614149 h 941696"/>
              <a:gd name="connsiteX22" fmla="*/ 2374710 w 5472752"/>
              <a:gd name="connsiteY22" fmla="*/ 668740 h 941696"/>
              <a:gd name="connsiteX23" fmla="*/ 2429301 w 5472752"/>
              <a:gd name="connsiteY23" fmla="*/ 682388 h 941696"/>
              <a:gd name="connsiteX24" fmla="*/ 2565779 w 5472752"/>
              <a:gd name="connsiteY24" fmla="*/ 723332 h 941696"/>
              <a:gd name="connsiteX25" fmla="*/ 3220871 w 5472752"/>
              <a:gd name="connsiteY25" fmla="*/ 736979 h 941696"/>
              <a:gd name="connsiteX26" fmla="*/ 3343701 w 5472752"/>
              <a:gd name="connsiteY26" fmla="*/ 750627 h 941696"/>
              <a:gd name="connsiteX27" fmla="*/ 3466531 w 5472752"/>
              <a:gd name="connsiteY27" fmla="*/ 846161 h 941696"/>
              <a:gd name="connsiteX28" fmla="*/ 3548418 w 5472752"/>
              <a:gd name="connsiteY28" fmla="*/ 873457 h 941696"/>
              <a:gd name="connsiteX29" fmla="*/ 3875964 w 5472752"/>
              <a:gd name="connsiteY29" fmla="*/ 900752 h 941696"/>
              <a:gd name="connsiteX30" fmla="*/ 4012442 w 5472752"/>
              <a:gd name="connsiteY30" fmla="*/ 914400 h 941696"/>
              <a:gd name="connsiteX31" fmla="*/ 4135271 w 5472752"/>
              <a:gd name="connsiteY31" fmla="*/ 928048 h 941696"/>
              <a:gd name="connsiteX32" fmla="*/ 4612943 w 5472752"/>
              <a:gd name="connsiteY32" fmla="*/ 941696 h 941696"/>
              <a:gd name="connsiteX33" fmla="*/ 5390865 w 5472752"/>
              <a:gd name="connsiteY33" fmla="*/ 928048 h 941696"/>
              <a:gd name="connsiteX34" fmla="*/ 5472752 w 5472752"/>
              <a:gd name="connsiteY34" fmla="*/ 873457 h 94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472752" h="941696">
                <a:moveTo>
                  <a:pt x="0" y="0"/>
                </a:moveTo>
                <a:cubicBezTo>
                  <a:pt x="100499" y="8375"/>
                  <a:pt x="146639" y="5953"/>
                  <a:pt x="232012" y="27296"/>
                </a:cubicBezTo>
                <a:cubicBezTo>
                  <a:pt x="245968" y="30785"/>
                  <a:pt x="259307" y="36394"/>
                  <a:pt x="272955" y="40943"/>
                </a:cubicBezTo>
                <a:cubicBezTo>
                  <a:pt x="286603" y="50042"/>
                  <a:pt x="301297" y="57738"/>
                  <a:pt x="313898" y="68239"/>
                </a:cubicBezTo>
                <a:cubicBezTo>
                  <a:pt x="328725" y="80595"/>
                  <a:pt x="338783" y="98476"/>
                  <a:pt x="354842" y="109182"/>
                </a:cubicBezTo>
                <a:cubicBezTo>
                  <a:pt x="366812" y="117162"/>
                  <a:pt x="382918" y="116396"/>
                  <a:pt x="395785" y="122830"/>
                </a:cubicBezTo>
                <a:cubicBezTo>
                  <a:pt x="410456" y="130166"/>
                  <a:pt x="420526" y="147568"/>
                  <a:pt x="436728" y="150126"/>
                </a:cubicBezTo>
                <a:cubicBezTo>
                  <a:pt x="508766" y="161500"/>
                  <a:pt x="582304" y="159224"/>
                  <a:pt x="655092" y="163773"/>
                </a:cubicBezTo>
                <a:cubicBezTo>
                  <a:pt x="682795" y="170699"/>
                  <a:pt x="723216" y="179321"/>
                  <a:pt x="750627" y="191069"/>
                </a:cubicBezTo>
                <a:cubicBezTo>
                  <a:pt x="769327" y="199083"/>
                  <a:pt x="785394" y="213789"/>
                  <a:pt x="805218" y="218364"/>
                </a:cubicBezTo>
                <a:cubicBezTo>
                  <a:pt x="845358" y="227627"/>
                  <a:pt x="887105" y="227463"/>
                  <a:pt x="928048" y="232012"/>
                </a:cubicBezTo>
                <a:cubicBezTo>
                  <a:pt x="941696" y="241111"/>
                  <a:pt x="954002" y="252646"/>
                  <a:pt x="968991" y="259308"/>
                </a:cubicBezTo>
                <a:cubicBezTo>
                  <a:pt x="1045506" y="293315"/>
                  <a:pt x="1038871" y="269774"/>
                  <a:pt x="1091821" y="313899"/>
                </a:cubicBezTo>
                <a:cubicBezTo>
                  <a:pt x="1125903" y="342301"/>
                  <a:pt x="1127150" y="365668"/>
                  <a:pt x="1173707" y="368490"/>
                </a:cubicBezTo>
                <a:cubicBezTo>
                  <a:pt x="1310010" y="376751"/>
                  <a:pt x="1446662" y="377588"/>
                  <a:pt x="1583140" y="382137"/>
                </a:cubicBezTo>
                <a:cubicBezTo>
                  <a:pt x="1744923" y="414494"/>
                  <a:pt x="1577306" y="371963"/>
                  <a:pt x="1692322" y="423081"/>
                </a:cubicBezTo>
                <a:cubicBezTo>
                  <a:pt x="1718614" y="434766"/>
                  <a:pt x="1774209" y="450376"/>
                  <a:pt x="1774209" y="450376"/>
                </a:cubicBezTo>
                <a:cubicBezTo>
                  <a:pt x="1787857" y="459475"/>
                  <a:pt x="1800163" y="471010"/>
                  <a:pt x="1815152" y="477672"/>
                </a:cubicBezTo>
                <a:cubicBezTo>
                  <a:pt x="1830636" y="484554"/>
                  <a:pt x="1924016" y="515163"/>
                  <a:pt x="1951630" y="518615"/>
                </a:cubicBezTo>
                <a:cubicBezTo>
                  <a:pt x="2005987" y="525410"/>
                  <a:pt x="2060812" y="527714"/>
                  <a:pt x="2115403" y="532263"/>
                </a:cubicBezTo>
                <a:cubicBezTo>
                  <a:pt x="2122678" y="534082"/>
                  <a:pt x="2199192" y="551728"/>
                  <a:pt x="2210937" y="559558"/>
                </a:cubicBezTo>
                <a:cubicBezTo>
                  <a:pt x="2313167" y="627711"/>
                  <a:pt x="2195471" y="581700"/>
                  <a:pt x="2292824" y="614149"/>
                </a:cubicBezTo>
                <a:lnTo>
                  <a:pt x="2374710" y="668740"/>
                </a:lnTo>
                <a:cubicBezTo>
                  <a:pt x="2390317" y="679145"/>
                  <a:pt x="2411335" y="676998"/>
                  <a:pt x="2429301" y="682388"/>
                </a:cubicBezTo>
                <a:cubicBezTo>
                  <a:pt x="2439324" y="685395"/>
                  <a:pt x="2541724" y="722407"/>
                  <a:pt x="2565779" y="723332"/>
                </a:cubicBezTo>
                <a:cubicBezTo>
                  <a:pt x="2784029" y="731726"/>
                  <a:pt x="3002507" y="732430"/>
                  <a:pt x="3220871" y="736979"/>
                </a:cubicBezTo>
                <a:cubicBezTo>
                  <a:pt x="3261814" y="741528"/>
                  <a:pt x="3304620" y="737600"/>
                  <a:pt x="3343701" y="750627"/>
                </a:cubicBezTo>
                <a:cubicBezTo>
                  <a:pt x="3512765" y="806982"/>
                  <a:pt x="3360550" y="787282"/>
                  <a:pt x="3466531" y="846161"/>
                </a:cubicBezTo>
                <a:cubicBezTo>
                  <a:pt x="3491682" y="860134"/>
                  <a:pt x="3521122" y="864358"/>
                  <a:pt x="3548418" y="873457"/>
                </a:cubicBezTo>
                <a:cubicBezTo>
                  <a:pt x="3652356" y="908103"/>
                  <a:pt x="3766828" y="891122"/>
                  <a:pt x="3875964" y="900752"/>
                </a:cubicBezTo>
                <a:cubicBezTo>
                  <a:pt x="3921507" y="904770"/>
                  <a:pt x="3966974" y="909614"/>
                  <a:pt x="4012442" y="914400"/>
                </a:cubicBezTo>
                <a:cubicBezTo>
                  <a:pt x="4053411" y="918713"/>
                  <a:pt x="4094119" y="926177"/>
                  <a:pt x="4135271" y="928048"/>
                </a:cubicBezTo>
                <a:cubicBezTo>
                  <a:pt x="4294396" y="935281"/>
                  <a:pt x="4453719" y="937147"/>
                  <a:pt x="4612943" y="941696"/>
                </a:cubicBezTo>
                <a:lnTo>
                  <a:pt x="5390865" y="928048"/>
                </a:lnTo>
                <a:cubicBezTo>
                  <a:pt x="5423567" y="925453"/>
                  <a:pt x="5472752" y="873457"/>
                  <a:pt x="5472752" y="873457"/>
                </a:cubicBezTo>
              </a:path>
            </a:pathLst>
          </a:cu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 sz="1050"/>
          </a:p>
        </p:txBody>
      </p:sp>
      <p:sp>
        <p:nvSpPr>
          <p:cNvPr id="11" name="Freeform 10"/>
          <p:cNvSpPr/>
          <p:nvPr/>
        </p:nvSpPr>
        <p:spPr>
          <a:xfrm>
            <a:off x="4160200" y="965004"/>
            <a:ext cx="1949702" cy="97949"/>
          </a:xfrm>
          <a:custGeom>
            <a:avLst/>
            <a:gdLst>
              <a:gd name="connsiteX0" fmla="*/ 0 w 2019868"/>
              <a:gd name="connsiteY0" fmla="*/ 109182 h 109182"/>
              <a:gd name="connsiteX1" fmla="*/ 109182 w 2019868"/>
              <a:gd name="connsiteY1" fmla="*/ 95534 h 109182"/>
              <a:gd name="connsiteX2" fmla="*/ 150125 w 2019868"/>
              <a:gd name="connsiteY2" fmla="*/ 81887 h 109182"/>
              <a:gd name="connsiteX3" fmla="*/ 204716 w 2019868"/>
              <a:gd name="connsiteY3" fmla="*/ 68239 h 109182"/>
              <a:gd name="connsiteX4" fmla="*/ 286603 w 2019868"/>
              <a:gd name="connsiteY4" fmla="*/ 40943 h 109182"/>
              <a:gd name="connsiteX5" fmla="*/ 327546 w 2019868"/>
              <a:gd name="connsiteY5" fmla="*/ 27296 h 109182"/>
              <a:gd name="connsiteX6" fmla="*/ 368489 w 2019868"/>
              <a:gd name="connsiteY6" fmla="*/ 13648 h 109182"/>
              <a:gd name="connsiteX7" fmla="*/ 627797 w 2019868"/>
              <a:gd name="connsiteY7" fmla="*/ 0 h 109182"/>
              <a:gd name="connsiteX8" fmla="*/ 1705970 w 2019868"/>
              <a:gd name="connsiteY8" fmla="*/ 13648 h 109182"/>
              <a:gd name="connsiteX9" fmla="*/ 1746913 w 2019868"/>
              <a:gd name="connsiteY9" fmla="*/ 27296 h 109182"/>
              <a:gd name="connsiteX10" fmla="*/ 1883391 w 2019868"/>
              <a:gd name="connsiteY10" fmla="*/ 68239 h 109182"/>
              <a:gd name="connsiteX11" fmla="*/ 1924334 w 2019868"/>
              <a:gd name="connsiteY11" fmla="*/ 81887 h 109182"/>
              <a:gd name="connsiteX12" fmla="*/ 2019868 w 2019868"/>
              <a:gd name="connsiteY12" fmla="*/ 81887 h 109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19868" h="109182">
                <a:moveTo>
                  <a:pt x="0" y="109182"/>
                </a:moveTo>
                <a:cubicBezTo>
                  <a:pt x="36394" y="104633"/>
                  <a:pt x="73096" y="102095"/>
                  <a:pt x="109182" y="95534"/>
                </a:cubicBezTo>
                <a:cubicBezTo>
                  <a:pt x="123336" y="92961"/>
                  <a:pt x="136293" y="85839"/>
                  <a:pt x="150125" y="81887"/>
                </a:cubicBezTo>
                <a:cubicBezTo>
                  <a:pt x="168160" y="76734"/>
                  <a:pt x="186750" y="73629"/>
                  <a:pt x="204716" y="68239"/>
                </a:cubicBezTo>
                <a:cubicBezTo>
                  <a:pt x="232275" y="59971"/>
                  <a:pt x="259307" y="50041"/>
                  <a:pt x="286603" y="40943"/>
                </a:cubicBezTo>
                <a:lnTo>
                  <a:pt x="327546" y="27296"/>
                </a:lnTo>
                <a:cubicBezTo>
                  <a:pt x="341194" y="22747"/>
                  <a:pt x="354123" y="14404"/>
                  <a:pt x="368489" y="13648"/>
                </a:cubicBezTo>
                <a:lnTo>
                  <a:pt x="627797" y="0"/>
                </a:lnTo>
                <a:lnTo>
                  <a:pt x="1705970" y="13648"/>
                </a:lnTo>
                <a:cubicBezTo>
                  <a:pt x="1720352" y="13999"/>
                  <a:pt x="1733081" y="23344"/>
                  <a:pt x="1746913" y="27296"/>
                </a:cubicBezTo>
                <a:cubicBezTo>
                  <a:pt x="1891297" y="68548"/>
                  <a:pt x="1688790" y="3371"/>
                  <a:pt x="1883391" y="68239"/>
                </a:cubicBezTo>
                <a:cubicBezTo>
                  <a:pt x="1897039" y="72788"/>
                  <a:pt x="1909948" y="81887"/>
                  <a:pt x="1924334" y="81887"/>
                </a:cubicBezTo>
                <a:lnTo>
                  <a:pt x="2019868" y="81887"/>
                </a:lnTo>
              </a:path>
            </a:pathLst>
          </a:cu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 sz="1050"/>
          </a:p>
        </p:txBody>
      </p:sp>
      <p:sp>
        <p:nvSpPr>
          <p:cNvPr id="12" name="Freeform 11"/>
          <p:cNvSpPr/>
          <p:nvPr/>
        </p:nvSpPr>
        <p:spPr>
          <a:xfrm>
            <a:off x="5822425" y="888219"/>
            <a:ext cx="3071694" cy="361984"/>
          </a:xfrm>
          <a:custGeom>
            <a:avLst/>
            <a:gdLst>
              <a:gd name="connsiteX0" fmla="*/ 0 w 3179929"/>
              <a:gd name="connsiteY0" fmla="*/ 356818 h 405961"/>
              <a:gd name="connsiteX1" fmla="*/ 395785 w 3179929"/>
              <a:gd name="connsiteY1" fmla="*/ 356818 h 405961"/>
              <a:gd name="connsiteX2" fmla="*/ 477672 w 3179929"/>
              <a:gd name="connsiteY2" fmla="*/ 329523 h 405961"/>
              <a:gd name="connsiteX3" fmla="*/ 518615 w 3179929"/>
              <a:gd name="connsiteY3" fmla="*/ 302227 h 405961"/>
              <a:gd name="connsiteX4" fmla="*/ 559559 w 3179929"/>
              <a:gd name="connsiteY4" fmla="*/ 288579 h 405961"/>
              <a:gd name="connsiteX5" fmla="*/ 955344 w 3179929"/>
              <a:gd name="connsiteY5" fmla="*/ 274932 h 405961"/>
              <a:gd name="connsiteX6" fmla="*/ 1050878 w 3179929"/>
              <a:gd name="connsiteY6" fmla="*/ 261284 h 405961"/>
              <a:gd name="connsiteX7" fmla="*/ 1173708 w 3179929"/>
              <a:gd name="connsiteY7" fmla="*/ 220340 h 405961"/>
              <a:gd name="connsiteX8" fmla="*/ 1433015 w 3179929"/>
              <a:gd name="connsiteY8" fmla="*/ 193045 h 405961"/>
              <a:gd name="connsiteX9" fmla="*/ 1514902 w 3179929"/>
              <a:gd name="connsiteY9" fmla="*/ 165749 h 405961"/>
              <a:gd name="connsiteX10" fmla="*/ 1542197 w 3179929"/>
              <a:gd name="connsiteY10" fmla="*/ 124806 h 405961"/>
              <a:gd name="connsiteX11" fmla="*/ 1665027 w 3179929"/>
              <a:gd name="connsiteY11" fmla="*/ 70215 h 405961"/>
              <a:gd name="connsiteX12" fmla="*/ 2033517 w 3179929"/>
              <a:gd name="connsiteY12" fmla="*/ 56567 h 405961"/>
              <a:gd name="connsiteX13" fmla="*/ 2088108 w 3179929"/>
              <a:gd name="connsiteY13" fmla="*/ 42920 h 405961"/>
              <a:gd name="connsiteX14" fmla="*/ 2292824 w 3179929"/>
              <a:gd name="connsiteY14" fmla="*/ 15624 h 405961"/>
              <a:gd name="connsiteX15" fmla="*/ 2347415 w 3179929"/>
              <a:gd name="connsiteY15" fmla="*/ 1976 h 405961"/>
              <a:gd name="connsiteX16" fmla="*/ 2483893 w 3179929"/>
              <a:gd name="connsiteY16" fmla="*/ 15624 h 405961"/>
              <a:gd name="connsiteX17" fmla="*/ 2497541 w 3179929"/>
              <a:gd name="connsiteY17" fmla="*/ 56567 h 405961"/>
              <a:gd name="connsiteX18" fmla="*/ 2784144 w 3179929"/>
              <a:gd name="connsiteY18" fmla="*/ 70215 h 405961"/>
              <a:gd name="connsiteX19" fmla="*/ 2866030 w 3179929"/>
              <a:gd name="connsiteY19" fmla="*/ 97511 h 405961"/>
              <a:gd name="connsiteX20" fmla="*/ 2961565 w 3179929"/>
              <a:gd name="connsiteY20" fmla="*/ 124806 h 405961"/>
              <a:gd name="connsiteX21" fmla="*/ 3138985 w 3179929"/>
              <a:gd name="connsiteY21" fmla="*/ 179397 h 405961"/>
              <a:gd name="connsiteX22" fmla="*/ 3179929 w 3179929"/>
              <a:gd name="connsiteY22" fmla="*/ 206693 h 405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79929" h="405961">
                <a:moveTo>
                  <a:pt x="0" y="356818"/>
                </a:moveTo>
                <a:cubicBezTo>
                  <a:pt x="147428" y="405961"/>
                  <a:pt x="74365" y="386951"/>
                  <a:pt x="395785" y="356818"/>
                </a:cubicBezTo>
                <a:cubicBezTo>
                  <a:pt x="424431" y="354132"/>
                  <a:pt x="477672" y="329523"/>
                  <a:pt x="477672" y="329523"/>
                </a:cubicBezTo>
                <a:cubicBezTo>
                  <a:pt x="491320" y="320424"/>
                  <a:pt x="503944" y="309563"/>
                  <a:pt x="518615" y="302227"/>
                </a:cubicBezTo>
                <a:cubicBezTo>
                  <a:pt x="531482" y="295793"/>
                  <a:pt x="545201" y="289476"/>
                  <a:pt x="559559" y="288579"/>
                </a:cubicBezTo>
                <a:cubicBezTo>
                  <a:pt x="691309" y="280345"/>
                  <a:pt x="823416" y="279481"/>
                  <a:pt x="955344" y="274932"/>
                </a:cubicBezTo>
                <a:cubicBezTo>
                  <a:pt x="987189" y="270383"/>
                  <a:pt x="1019534" y="268517"/>
                  <a:pt x="1050878" y="261284"/>
                </a:cubicBezTo>
                <a:cubicBezTo>
                  <a:pt x="1050882" y="261283"/>
                  <a:pt x="1153234" y="227165"/>
                  <a:pt x="1173708" y="220340"/>
                </a:cubicBezTo>
                <a:cubicBezTo>
                  <a:pt x="1209360" y="208456"/>
                  <a:pt x="1431512" y="193170"/>
                  <a:pt x="1433015" y="193045"/>
                </a:cubicBezTo>
                <a:cubicBezTo>
                  <a:pt x="1460311" y="183946"/>
                  <a:pt x="1498942" y="189689"/>
                  <a:pt x="1514902" y="165749"/>
                </a:cubicBezTo>
                <a:cubicBezTo>
                  <a:pt x="1524000" y="152101"/>
                  <a:pt x="1530599" y="136404"/>
                  <a:pt x="1542197" y="124806"/>
                </a:cubicBezTo>
                <a:cubicBezTo>
                  <a:pt x="1567526" y="99477"/>
                  <a:pt x="1636963" y="71254"/>
                  <a:pt x="1665027" y="70215"/>
                </a:cubicBezTo>
                <a:lnTo>
                  <a:pt x="2033517" y="56567"/>
                </a:lnTo>
                <a:cubicBezTo>
                  <a:pt x="2051714" y="52018"/>
                  <a:pt x="2069654" y="46275"/>
                  <a:pt x="2088108" y="42920"/>
                </a:cubicBezTo>
                <a:cubicBezTo>
                  <a:pt x="2221309" y="18702"/>
                  <a:pt x="2150173" y="39400"/>
                  <a:pt x="2292824" y="15624"/>
                </a:cubicBezTo>
                <a:cubicBezTo>
                  <a:pt x="2311326" y="12540"/>
                  <a:pt x="2329218" y="6525"/>
                  <a:pt x="2347415" y="1976"/>
                </a:cubicBezTo>
                <a:cubicBezTo>
                  <a:pt x="2392908" y="6525"/>
                  <a:pt x="2440926" y="0"/>
                  <a:pt x="2483893" y="15624"/>
                </a:cubicBezTo>
                <a:cubicBezTo>
                  <a:pt x="2497413" y="20540"/>
                  <a:pt x="2483387" y="53994"/>
                  <a:pt x="2497541" y="56567"/>
                </a:cubicBezTo>
                <a:cubicBezTo>
                  <a:pt x="2591641" y="73676"/>
                  <a:pt x="2688610" y="65666"/>
                  <a:pt x="2784144" y="70215"/>
                </a:cubicBezTo>
                <a:cubicBezTo>
                  <a:pt x="2811439" y="79314"/>
                  <a:pt x="2838117" y="90533"/>
                  <a:pt x="2866030" y="97511"/>
                </a:cubicBezTo>
                <a:cubicBezTo>
                  <a:pt x="2934578" y="114647"/>
                  <a:pt x="2902827" y="105227"/>
                  <a:pt x="2961565" y="124806"/>
                </a:cubicBezTo>
                <a:cubicBezTo>
                  <a:pt x="2994483" y="223565"/>
                  <a:pt x="2953455" y="142290"/>
                  <a:pt x="3138985" y="179397"/>
                </a:cubicBezTo>
                <a:cubicBezTo>
                  <a:pt x="3155069" y="182614"/>
                  <a:pt x="3179929" y="206693"/>
                  <a:pt x="3179929" y="206693"/>
                </a:cubicBezTo>
              </a:path>
            </a:pathLst>
          </a:cu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 sz="1050"/>
          </a:p>
        </p:txBody>
      </p:sp>
      <p:sp>
        <p:nvSpPr>
          <p:cNvPr id="45" name="Freeform 44"/>
          <p:cNvSpPr/>
          <p:nvPr/>
        </p:nvSpPr>
        <p:spPr>
          <a:xfrm>
            <a:off x="1496317" y="2986791"/>
            <a:ext cx="1269145" cy="119242"/>
          </a:xfrm>
          <a:custGeom>
            <a:avLst/>
            <a:gdLst>
              <a:gd name="connsiteX0" fmla="*/ 0 w 1314450"/>
              <a:gd name="connsiteY0" fmla="*/ 133350 h 133350"/>
              <a:gd name="connsiteX1" fmla="*/ 190500 w 1314450"/>
              <a:gd name="connsiteY1" fmla="*/ 114300 h 133350"/>
              <a:gd name="connsiteX2" fmla="*/ 438150 w 1314450"/>
              <a:gd name="connsiteY2" fmla="*/ 76200 h 133350"/>
              <a:gd name="connsiteX3" fmla="*/ 723900 w 1314450"/>
              <a:gd name="connsiteY3" fmla="*/ 0 h 133350"/>
              <a:gd name="connsiteX4" fmla="*/ 1314450 w 1314450"/>
              <a:gd name="connsiteY4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4450" h="133350">
                <a:moveTo>
                  <a:pt x="0" y="133350"/>
                </a:moveTo>
                <a:lnTo>
                  <a:pt x="190500" y="114300"/>
                </a:lnTo>
                <a:cubicBezTo>
                  <a:pt x="273784" y="105046"/>
                  <a:pt x="356732" y="96555"/>
                  <a:pt x="438150" y="76200"/>
                </a:cubicBezTo>
                <a:cubicBezTo>
                  <a:pt x="550280" y="48168"/>
                  <a:pt x="552231" y="0"/>
                  <a:pt x="723900" y="0"/>
                </a:cubicBezTo>
                <a:lnTo>
                  <a:pt x="1314450" y="0"/>
                </a:lnTo>
              </a:path>
            </a:pathLst>
          </a:cu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 sz="1050"/>
          </a:p>
        </p:txBody>
      </p:sp>
      <p:sp>
        <p:nvSpPr>
          <p:cNvPr id="46" name="Freeform 45"/>
          <p:cNvSpPr/>
          <p:nvPr/>
        </p:nvSpPr>
        <p:spPr>
          <a:xfrm>
            <a:off x="4005483" y="2677563"/>
            <a:ext cx="4720972" cy="281070"/>
          </a:xfrm>
          <a:custGeom>
            <a:avLst/>
            <a:gdLst>
              <a:gd name="connsiteX0" fmla="*/ 107274 w 4888824"/>
              <a:gd name="connsiteY0" fmla="*/ 272625 h 313952"/>
              <a:gd name="connsiteX1" fmla="*/ 221574 w 4888824"/>
              <a:gd name="connsiteY1" fmla="*/ 215475 h 313952"/>
              <a:gd name="connsiteX2" fmla="*/ 335874 w 4888824"/>
              <a:gd name="connsiteY2" fmla="*/ 177375 h 313952"/>
              <a:gd name="connsiteX3" fmla="*/ 393024 w 4888824"/>
              <a:gd name="connsiteY3" fmla="*/ 158325 h 313952"/>
              <a:gd name="connsiteX4" fmla="*/ 450174 w 4888824"/>
              <a:gd name="connsiteY4" fmla="*/ 139275 h 313952"/>
              <a:gd name="connsiteX5" fmla="*/ 507324 w 4888824"/>
              <a:gd name="connsiteY5" fmla="*/ 120225 h 313952"/>
              <a:gd name="connsiteX6" fmla="*/ 602574 w 4888824"/>
              <a:gd name="connsiteY6" fmla="*/ 139275 h 313952"/>
              <a:gd name="connsiteX7" fmla="*/ 678774 w 4888824"/>
              <a:gd name="connsiteY7" fmla="*/ 158325 h 313952"/>
              <a:gd name="connsiteX8" fmla="*/ 1155024 w 4888824"/>
              <a:gd name="connsiteY8" fmla="*/ 196425 h 313952"/>
              <a:gd name="connsiteX9" fmla="*/ 1231224 w 4888824"/>
              <a:gd name="connsiteY9" fmla="*/ 234525 h 313952"/>
              <a:gd name="connsiteX10" fmla="*/ 1383624 w 4888824"/>
              <a:gd name="connsiteY10" fmla="*/ 291675 h 313952"/>
              <a:gd name="connsiteX11" fmla="*/ 1783674 w 4888824"/>
              <a:gd name="connsiteY11" fmla="*/ 253575 h 313952"/>
              <a:gd name="connsiteX12" fmla="*/ 2069424 w 4888824"/>
              <a:gd name="connsiteY12" fmla="*/ 215475 h 313952"/>
              <a:gd name="connsiteX13" fmla="*/ 2202774 w 4888824"/>
              <a:gd name="connsiteY13" fmla="*/ 158325 h 313952"/>
              <a:gd name="connsiteX14" fmla="*/ 2412324 w 4888824"/>
              <a:gd name="connsiteY14" fmla="*/ 101175 h 313952"/>
              <a:gd name="connsiteX15" fmla="*/ 3021924 w 4888824"/>
              <a:gd name="connsiteY15" fmla="*/ 120225 h 313952"/>
              <a:gd name="connsiteX16" fmla="*/ 3307674 w 4888824"/>
              <a:gd name="connsiteY16" fmla="*/ 101175 h 313952"/>
              <a:gd name="connsiteX17" fmla="*/ 3974424 w 4888824"/>
              <a:gd name="connsiteY17" fmla="*/ 82125 h 313952"/>
              <a:gd name="connsiteX18" fmla="*/ 4031574 w 4888824"/>
              <a:gd name="connsiteY18" fmla="*/ 24975 h 313952"/>
              <a:gd name="connsiteX19" fmla="*/ 4088724 w 4888824"/>
              <a:gd name="connsiteY19" fmla="*/ 5925 h 313952"/>
              <a:gd name="connsiteX20" fmla="*/ 4888824 w 4888824"/>
              <a:gd name="connsiteY20" fmla="*/ 5925 h 31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88824" h="313952">
                <a:moveTo>
                  <a:pt x="107274" y="272625"/>
                </a:moveTo>
                <a:cubicBezTo>
                  <a:pt x="315700" y="203150"/>
                  <a:pt x="0" y="313952"/>
                  <a:pt x="221574" y="215475"/>
                </a:cubicBezTo>
                <a:cubicBezTo>
                  <a:pt x="258274" y="199164"/>
                  <a:pt x="297774" y="190075"/>
                  <a:pt x="335874" y="177375"/>
                </a:cubicBezTo>
                <a:lnTo>
                  <a:pt x="393024" y="158325"/>
                </a:lnTo>
                <a:lnTo>
                  <a:pt x="450174" y="139275"/>
                </a:lnTo>
                <a:lnTo>
                  <a:pt x="507324" y="120225"/>
                </a:lnTo>
                <a:cubicBezTo>
                  <a:pt x="539074" y="126575"/>
                  <a:pt x="570966" y="132251"/>
                  <a:pt x="602574" y="139275"/>
                </a:cubicBezTo>
                <a:cubicBezTo>
                  <a:pt x="628132" y="144955"/>
                  <a:pt x="652731" y="155631"/>
                  <a:pt x="678774" y="158325"/>
                </a:cubicBezTo>
                <a:cubicBezTo>
                  <a:pt x="837186" y="174712"/>
                  <a:pt x="996274" y="183725"/>
                  <a:pt x="1155024" y="196425"/>
                </a:cubicBezTo>
                <a:cubicBezTo>
                  <a:pt x="1180424" y="209125"/>
                  <a:pt x="1204283" y="225545"/>
                  <a:pt x="1231224" y="234525"/>
                </a:cubicBezTo>
                <a:cubicBezTo>
                  <a:pt x="1396005" y="289452"/>
                  <a:pt x="1266242" y="213421"/>
                  <a:pt x="1383624" y="291675"/>
                </a:cubicBezTo>
                <a:lnTo>
                  <a:pt x="1783674" y="253575"/>
                </a:lnTo>
                <a:cubicBezTo>
                  <a:pt x="1866215" y="244404"/>
                  <a:pt x="1983914" y="234477"/>
                  <a:pt x="2069424" y="215475"/>
                </a:cubicBezTo>
                <a:cubicBezTo>
                  <a:pt x="2138410" y="200145"/>
                  <a:pt x="2129975" y="187445"/>
                  <a:pt x="2202774" y="158325"/>
                </a:cubicBezTo>
                <a:cubicBezTo>
                  <a:pt x="2299452" y="119654"/>
                  <a:pt x="2316665" y="120307"/>
                  <a:pt x="2412324" y="101175"/>
                </a:cubicBezTo>
                <a:cubicBezTo>
                  <a:pt x="2615524" y="107525"/>
                  <a:pt x="2818625" y="120225"/>
                  <a:pt x="3021924" y="120225"/>
                </a:cubicBezTo>
                <a:cubicBezTo>
                  <a:pt x="3117385" y="120225"/>
                  <a:pt x="3212289" y="104990"/>
                  <a:pt x="3307674" y="101175"/>
                </a:cubicBezTo>
                <a:cubicBezTo>
                  <a:pt x="3529837" y="92288"/>
                  <a:pt x="3752174" y="88475"/>
                  <a:pt x="3974424" y="82125"/>
                </a:cubicBezTo>
                <a:cubicBezTo>
                  <a:pt x="3993474" y="63075"/>
                  <a:pt x="4009158" y="39919"/>
                  <a:pt x="4031574" y="24975"/>
                </a:cubicBezTo>
                <a:cubicBezTo>
                  <a:pt x="4048282" y="13836"/>
                  <a:pt x="4068648" y="6371"/>
                  <a:pt x="4088724" y="5925"/>
                </a:cubicBezTo>
                <a:cubicBezTo>
                  <a:pt x="4355358" y="0"/>
                  <a:pt x="4622124" y="5925"/>
                  <a:pt x="4888824" y="5925"/>
                </a:cubicBezTo>
              </a:path>
            </a:pathLst>
          </a:cu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 sz="1050"/>
          </a:p>
        </p:txBody>
      </p:sp>
      <p:sp>
        <p:nvSpPr>
          <p:cNvPr id="47" name="Freeform 46"/>
          <p:cNvSpPr/>
          <p:nvPr/>
        </p:nvSpPr>
        <p:spPr>
          <a:xfrm>
            <a:off x="1" y="3073429"/>
            <a:ext cx="8957570" cy="603308"/>
          </a:xfrm>
          <a:custGeom>
            <a:avLst/>
            <a:gdLst>
              <a:gd name="connsiteX0" fmla="*/ 0 w 9277350"/>
              <a:gd name="connsiteY0" fmla="*/ 495300 h 674472"/>
              <a:gd name="connsiteX1" fmla="*/ 95250 w 9277350"/>
              <a:gd name="connsiteY1" fmla="*/ 457200 h 674472"/>
              <a:gd name="connsiteX2" fmla="*/ 381000 w 9277350"/>
              <a:gd name="connsiteY2" fmla="*/ 438150 h 674472"/>
              <a:gd name="connsiteX3" fmla="*/ 685800 w 9277350"/>
              <a:gd name="connsiteY3" fmla="*/ 476250 h 674472"/>
              <a:gd name="connsiteX4" fmla="*/ 1466850 w 9277350"/>
              <a:gd name="connsiteY4" fmla="*/ 514350 h 674472"/>
              <a:gd name="connsiteX5" fmla="*/ 1543050 w 9277350"/>
              <a:gd name="connsiteY5" fmla="*/ 533400 h 674472"/>
              <a:gd name="connsiteX6" fmla="*/ 2152650 w 9277350"/>
              <a:gd name="connsiteY6" fmla="*/ 590550 h 674472"/>
              <a:gd name="connsiteX7" fmla="*/ 2457450 w 9277350"/>
              <a:gd name="connsiteY7" fmla="*/ 609600 h 674472"/>
              <a:gd name="connsiteX8" fmla="*/ 2800350 w 9277350"/>
              <a:gd name="connsiteY8" fmla="*/ 590550 h 674472"/>
              <a:gd name="connsiteX9" fmla="*/ 3009900 w 9277350"/>
              <a:gd name="connsiteY9" fmla="*/ 552450 h 674472"/>
              <a:gd name="connsiteX10" fmla="*/ 3276600 w 9277350"/>
              <a:gd name="connsiteY10" fmla="*/ 590550 h 674472"/>
              <a:gd name="connsiteX11" fmla="*/ 3390900 w 9277350"/>
              <a:gd name="connsiteY11" fmla="*/ 647700 h 674472"/>
              <a:gd name="connsiteX12" fmla="*/ 3905250 w 9277350"/>
              <a:gd name="connsiteY12" fmla="*/ 666750 h 674472"/>
              <a:gd name="connsiteX13" fmla="*/ 4114800 w 9277350"/>
              <a:gd name="connsiteY13" fmla="*/ 647700 h 674472"/>
              <a:gd name="connsiteX14" fmla="*/ 4191000 w 9277350"/>
              <a:gd name="connsiteY14" fmla="*/ 628650 h 674472"/>
              <a:gd name="connsiteX15" fmla="*/ 4229100 w 9277350"/>
              <a:gd name="connsiteY15" fmla="*/ 514350 h 674472"/>
              <a:gd name="connsiteX16" fmla="*/ 4324350 w 9277350"/>
              <a:gd name="connsiteY16" fmla="*/ 476250 h 674472"/>
              <a:gd name="connsiteX17" fmla="*/ 4457700 w 9277350"/>
              <a:gd name="connsiteY17" fmla="*/ 419100 h 674472"/>
              <a:gd name="connsiteX18" fmla="*/ 5753100 w 9277350"/>
              <a:gd name="connsiteY18" fmla="*/ 400050 h 674472"/>
              <a:gd name="connsiteX19" fmla="*/ 6000750 w 9277350"/>
              <a:gd name="connsiteY19" fmla="*/ 342900 h 674472"/>
              <a:gd name="connsiteX20" fmla="*/ 6191250 w 9277350"/>
              <a:gd name="connsiteY20" fmla="*/ 285750 h 674472"/>
              <a:gd name="connsiteX21" fmla="*/ 6591300 w 9277350"/>
              <a:gd name="connsiteY21" fmla="*/ 247650 h 674472"/>
              <a:gd name="connsiteX22" fmla="*/ 6800850 w 9277350"/>
              <a:gd name="connsiteY22" fmla="*/ 266700 h 674472"/>
              <a:gd name="connsiteX23" fmla="*/ 6896100 w 9277350"/>
              <a:gd name="connsiteY23" fmla="*/ 285750 h 674472"/>
              <a:gd name="connsiteX24" fmla="*/ 7124700 w 9277350"/>
              <a:gd name="connsiteY24" fmla="*/ 247650 h 674472"/>
              <a:gd name="connsiteX25" fmla="*/ 7200900 w 9277350"/>
              <a:gd name="connsiteY25" fmla="*/ 209550 h 674472"/>
              <a:gd name="connsiteX26" fmla="*/ 7258050 w 9277350"/>
              <a:gd name="connsiteY26" fmla="*/ 190500 h 674472"/>
              <a:gd name="connsiteX27" fmla="*/ 7372350 w 9277350"/>
              <a:gd name="connsiteY27" fmla="*/ 133350 h 674472"/>
              <a:gd name="connsiteX28" fmla="*/ 8477250 w 9277350"/>
              <a:gd name="connsiteY28" fmla="*/ 133350 h 674472"/>
              <a:gd name="connsiteX29" fmla="*/ 8648700 w 9277350"/>
              <a:gd name="connsiteY29" fmla="*/ 76200 h 674472"/>
              <a:gd name="connsiteX30" fmla="*/ 8820150 w 9277350"/>
              <a:gd name="connsiteY30" fmla="*/ 38100 h 674472"/>
              <a:gd name="connsiteX31" fmla="*/ 8972550 w 9277350"/>
              <a:gd name="connsiteY31" fmla="*/ 0 h 674472"/>
              <a:gd name="connsiteX32" fmla="*/ 9277350 w 9277350"/>
              <a:gd name="connsiteY32" fmla="*/ 19050 h 674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277350" h="674472">
                <a:moveTo>
                  <a:pt x="0" y="495300"/>
                </a:moveTo>
                <a:cubicBezTo>
                  <a:pt x="31750" y="482600"/>
                  <a:pt x="61433" y="462273"/>
                  <a:pt x="95250" y="457200"/>
                </a:cubicBezTo>
                <a:cubicBezTo>
                  <a:pt x="189655" y="443039"/>
                  <a:pt x="285539" y="438150"/>
                  <a:pt x="381000" y="438150"/>
                </a:cubicBezTo>
                <a:cubicBezTo>
                  <a:pt x="429017" y="438150"/>
                  <a:pt x="626759" y="467816"/>
                  <a:pt x="685800" y="476250"/>
                </a:cubicBezTo>
                <a:cubicBezTo>
                  <a:pt x="976561" y="573170"/>
                  <a:pt x="667405" y="476281"/>
                  <a:pt x="1466850" y="514350"/>
                </a:cubicBezTo>
                <a:cubicBezTo>
                  <a:pt x="1493002" y="515595"/>
                  <a:pt x="1517650" y="527050"/>
                  <a:pt x="1543050" y="533400"/>
                </a:cubicBezTo>
                <a:cubicBezTo>
                  <a:pt x="1754658" y="674472"/>
                  <a:pt x="1568107" y="564570"/>
                  <a:pt x="2152650" y="590550"/>
                </a:cubicBezTo>
                <a:cubicBezTo>
                  <a:pt x="2254348" y="595070"/>
                  <a:pt x="2355850" y="603250"/>
                  <a:pt x="2457450" y="609600"/>
                </a:cubicBezTo>
                <a:cubicBezTo>
                  <a:pt x="2571750" y="603250"/>
                  <a:pt x="2686269" y="600057"/>
                  <a:pt x="2800350" y="590550"/>
                </a:cubicBezTo>
                <a:cubicBezTo>
                  <a:pt x="2842132" y="587068"/>
                  <a:pt x="2964337" y="561563"/>
                  <a:pt x="3009900" y="552450"/>
                </a:cubicBezTo>
                <a:cubicBezTo>
                  <a:pt x="3098800" y="565150"/>
                  <a:pt x="3201880" y="540737"/>
                  <a:pt x="3276600" y="590550"/>
                </a:cubicBezTo>
                <a:cubicBezTo>
                  <a:pt x="3310491" y="613144"/>
                  <a:pt x="3347083" y="644779"/>
                  <a:pt x="3390900" y="647700"/>
                </a:cubicBezTo>
                <a:cubicBezTo>
                  <a:pt x="3562088" y="659113"/>
                  <a:pt x="3733800" y="660400"/>
                  <a:pt x="3905250" y="666750"/>
                </a:cubicBezTo>
                <a:cubicBezTo>
                  <a:pt x="3975100" y="660400"/>
                  <a:pt x="4045277" y="656970"/>
                  <a:pt x="4114800" y="647700"/>
                </a:cubicBezTo>
                <a:cubicBezTo>
                  <a:pt x="4140752" y="644240"/>
                  <a:pt x="4173961" y="648529"/>
                  <a:pt x="4191000" y="628650"/>
                </a:cubicBezTo>
                <a:cubicBezTo>
                  <a:pt x="4217136" y="598158"/>
                  <a:pt x="4202654" y="544574"/>
                  <a:pt x="4229100" y="514350"/>
                </a:cubicBezTo>
                <a:cubicBezTo>
                  <a:pt x="4251618" y="488615"/>
                  <a:pt x="4293101" y="490138"/>
                  <a:pt x="4324350" y="476250"/>
                </a:cubicBezTo>
                <a:cubicBezTo>
                  <a:pt x="4343897" y="467562"/>
                  <a:pt x="4426369" y="419983"/>
                  <a:pt x="4457700" y="419100"/>
                </a:cubicBezTo>
                <a:cubicBezTo>
                  <a:pt x="4889375" y="406940"/>
                  <a:pt x="5321300" y="406400"/>
                  <a:pt x="5753100" y="400050"/>
                </a:cubicBezTo>
                <a:cubicBezTo>
                  <a:pt x="5828659" y="384938"/>
                  <a:pt x="5931820" y="365877"/>
                  <a:pt x="6000750" y="342900"/>
                </a:cubicBezTo>
                <a:cubicBezTo>
                  <a:pt x="6032242" y="332403"/>
                  <a:pt x="6146265" y="291148"/>
                  <a:pt x="6191250" y="285750"/>
                </a:cubicBezTo>
                <a:cubicBezTo>
                  <a:pt x="6324249" y="269790"/>
                  <a:pt x="6591300" y="247650"/>
                  <a:pt x="6591300" y="247650"/>
                </a:cubicBezTo>
                <a:cubicBezTo>
                  <a:pt x="6661150" y="254000"/>
                  <a:pt x="6731254" y="258000"/>
                  <a:pt x="6800850" y="266700"/>
                </a:cubicBezTo>
                <a:cubicBezTo>
                  <a:pt x="6832979" y="270716"/>
                  <a:pt x="6863721" y="285750"/>
                  <a:pt x="6896100" y="285750"/>
                </a:cubicBezTo>
                <a:cubicBezTo>
                  <a:pt x="6943358" y="285750"/>
                  <a:pt x="7070616" y="258467"/>
                  <a:pt x="7124700" y="247650"/>
                </a:cubicBezTo>
                <a:cubicBezTo>
                  <a:pt x="7150100" y="234950"/>
                  <a:pt x="7174798" y="220737"/>
                  <a:pt x="7200900" y="209550"/>
                </a:cubicBezTo>
                <a:cubicBezTo>
                  <a:pt x="7219357" y="201640"/>
                  <a:pt x="7240089" y="199480"/>
                  <a:pt x="7258050" y="190500"/>
                </a:cubicBezTo>
                <a:cubicBezTo>
                  <a:pt x="7405766" y="116642"/>
                  <a:pt x="7228702" y="181233"/>
                  <a:pt x="7372350" y="133350"/>
                </a:cubicBezTo>
                <a:cubicBezTo>
                  <a:pt x="7786616" y="147159"/>
                  <a:pt x="8066104" y="169628"/>
                  <a:pt x="8477250" y="133350"/>
                </a:cubicBezTo>
                <a:cubicBezTo>
                  <a:pt x="8598694" y="122634"/>
                  <a:pt x="8559403" y="91083"/>
                  <a:pt x="8648700" y="76200"/>
                </a:cubicBezTo>
                <a:cubicBezTo>
                  <a:pt x="8963222" y="23780"/>
                  <a:pt x="8632563" y="84997"/>
                  <a:pt x="8820150" y="38100"/>
                </a:cubicBezTo>
                <a:lnTo>
                  <a:pt x="8972550" y="0"/>
                </a:lnTo>
                <a:lnTo>
                  <a:pt x="9277350" y="19050"/>
                </a:lnTo>
              </a:path>
            </a:pathLst>
          </a:cu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 sz="1050"/>
          </a:p>
        </p:txBody>
      </p:sp>
      <p:sp>
        <p:nvSpPr>
          <p:cNvPr id="51" name="Freeform 50"/>
          <p:cNvSpPr/>
          <p:nvPr/>
        </p:nvSpPr>
        <p:spPr>
          <a:xfrm>
            <a:off x="5966343" y="2002122"/>
            <a:ext cx="3136069" cy="685640"/>
          </a:xfrm>
          <a:custGeom>
            <a:avLst/>
            <a:gdLst>
              <a:gd name="connsiteX0" fmla="*/ 463600 w 3248363"/>
              <a:gd name="connsiteY0" fmla="*/ 684222 h 767349"/>
              <a:gd name="connsiteX1" fmla="*/ 442818 w 3248363"/>
              <a:gd name="connsiteY1" fmla="*/ 621876 h 767349"/>
              <a:gd name="connsiteX2" fmla="*/ 380473 w 3248363"/>
              <a:gd name="connsiteY2" fmla="*/ 559531 h 767349"/>
              <a:gd name="connsiteX3" fmla="*/ 235000 w 3248363"/>
              <a:gd name="connsiteY3" fmla="*/ 517967 h 767349"/>
              <a:gd name="connsiteX4" fmla="*/ 193436 w 3248363"/>
              <a:gd name="connsiteY4" fmla="*/ 330931 h 767349"/>
              <a:gd name="connsiteX5" fmla="*/ 172654 w 3248363"/>
              <a:gd name="connsiteY5" fmla="*/ 268586 h 767349"/>
              <a:gd name="connsiteX6" fmla="*/ 47963 w 3248363"/>
              <a:gd name="connsiteY6" fmla="*/ 143895 h 767349"/>
              <a:gd name="connsiteX7" fmla="*/ 276563 w 3248363"/>
              <a:gd name="connsiteY7" fmla="*/ 102331 h 767349"/>
              <a:gd name="connsiteX8" fmla="*/ 858454 w 3248363"/>
              <a:gd name="connsiteY8" fmla="*/ 123113 h 767349"/>
              <a:gd name="connsiteX9" fmla="*/ 920800 w 3248363"/>
              <a:gd name="connsiteY9" fmla="*/ 143895 h 767349"/>
              <a:gd name="connsiteX10" fmla="*/ 1087054 w 3248363"/>
              <a:gd name="connsiteY10" fmla="*/ 185458 h 767349"/>
              <a:gd name="connsiteX11" fmla="*/ 1170182 w 3248363"/>
              <a:gd name="connsiteY11" fmla="*/ 310149 h 767349"/>
              <a:gd name="connsiteX12" fmla="*/ 1627382 w 3248363"/>
              <a:gd name="connsiteY12" fmla="*/ 351713 h 767349"/>
              <a:gd name="connsiteX13" fmla="*/ 1980673 w 3248363"/>
              <a:gd name="connsiteY13" fmla="*/ 414058 h 767349"/>
              <a:gd name="connsiteX14" fmla="*/ 2167709 w 3248363"/>
              <a:gd name="connsiteY14" fmla="*/ 455622 h 767349"/>
              <a:gd name="connsiteX15" fmla="*/ 2292400 w 3248363"/>
              <a:gd name="connsiteY15" fmla="*/ 497186 h 767349"/>
              <a:gd name="connsiteX16" fmla="*/ 2354745 w 3248363"/>
              <a:gd name="connsiteY16" fmla="*/ 517967 h 767349"/>
              <a:gd name="connsiteX17" fmla="*/ 2396309 w 3248363"/>
              <a:gd name="connsiteY17" fmla="*/ 580313 h 767349"/>
              <a:gd name="connsiteX18" fmla="*/ 2541782 w 3248363"/>
              <a:gd name="connsiteY18" fmla="*/ 621876 h 767349"/>
              <a:gd name="connsiteX19" fmla="*/ 2645691 w 3248363"/>
              <a:gd name="connsiteY19" fmla="*/ 642658 h 767349"/>
              <a:gd name="connsiteX20" fmla="*/ 2708036 w 3248363"/>
              <a:gd name="connsiteY20" fmla="*/ 663440 h 767349"/>
              <a:gd name="connsiteX21" fmla="*/ 3144454 w 3248363"/>
              <a:gd name="connsiteY21" fmla="*/ 684222 h 767349"/>
              <a:gd name="connsiteX22" fmla="*/ 3186018 w 3248363"/>
              <a:gd name="connsiteY22" fmla="*/ 746567 h 767349"/>
              <a:gd name="connsiteX23" fmla="*/ 3248363 w 3248363"/>
              <a:gd name="connsiteY23" fmla="*/ 767349 h 76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248363" h="767349">
                <a:moveTo>
                  <a:pt x="463600" y="684222"/>
                </a:moveTo>
                <a:cubicBezTo>
                  <a:pt x="456673" y="663440"/>
                  <a:pt x="454969" y="640103"/>
                  <a:pt x="442818" y="621876"/>
                </a:cubicBezTo>
                <a:cubicBezTo>
                  <a:pt x="426516" y="597422"/>
                  <a:pt x="404927" y="575833"/>
                  <a:pt x="380473" y="559531"/>
                </a:cubicBezTo>
                <a:cubicBezTo>
                  <a:pt x="362585" y="547606"/>
                  <a:pt x="246085" y="520738"/>
                  <a:pt x="235000" y="517967"/>
                </a:cubicBezTo>
                <a:cubicBezTo>
                  <a:pt x="188217" y="377619"/>
                  <a:pt x="242203" y="550379"/>
                  <a:pt x="193436" y="330931"/>
                </a:cubicBezTo>
                <a:cubicBezTo>
                  <a:pt x="188684" y="309547"/>
                  <a:pt x="186103" y="285877"/>
                  <a:pt x="172654" y="268586"/>
                </a:cubicBezTo>
                <a:cubicBezTo>
                  <a:pt x="136567" y="222188"/>
                  <a:pt x="47963" y="143895"/>
                  <a:pt x="47963" y="143895"/>
                </a:cubicBezTo>
                <a:cubicBezTo>
                  <a:pt x="0" y="0"/>
                  <a:pt x="8416" y="88924"/>
                  <a:pt x="276563" y="102331"/>
                </a:cubicBezTo>
                <a:cubicBezTo>
                  <a:pt x="470408" y="112023"/>
                  <a:pt x="664490" y="116186"/>
                  <a:pt x="858454" y="123113"/>
                </a:cubicBezTo>
                <a:cubicBezTo>
                  <a:pt x="879236" y="130040"/>
                  <a:pt x="899666" y="138131"/>
                  <a:pt x="920800" y="143895"/>
                </a:cubicBezTo>
                <a:cubicBezTo>
                  <a:pt x="975911" y="158925"/>
                  <a:pt x="1087054" y="185458"/>
                  <a:pt x="1087054" y="185458"/>
                </a:cubicBezTo>
                <a:cubicBezTo>
                  <a:pt x="1114763" y="227022"/>
                  <a:pt x="1120908" y="301937"/>
                  <a:pt x="1170182" y="310149"/>
                </a:cubicBezTo>
                <a:cubicBezTo>
                  <a:pt x="1404415" y="349188"/>
                  <a:pt x="1252818" y="328303"/>
                  <a:pt x="1627382" y="351713"/>
                </a:cubicBezTo>
                <a:cubicBezTo>
                  <a:pt x="1824661" y="417472"/>
                  <a:pt x="1708441" y="389309"/>
                  <a:pt x="1980673" y="414058"/>
                </a:cubicBezTo>
                <a:cubicBezTo>
                  <a:pt x="2039999" y="425923"/>
                  <a:pt x="2109011" y="438012"/>
                  <a:pt x="2167709" y="455622"/>
                </a:cubicBezTo>
                <a:cubicBezTo>
                  <a:pt x="2209673" y="468211"/>
                  <a:pt x="2250836" y="483332"/>
                  <a:pt x="2292400" y="497186"/>
                </a:cubicBezTo>
                <a:lnTo>
                  <a:pt x="2354745" y="517967"/>
                </a:lnTo>
                <a:cubicBezTo>
                  <a:pt x="2368600" y="538749"/>
                  <a:pt x="2376805" y="564710"/>
                  <a:pt x="2396309" y="580313"/>
                </a:cubicBezTo>
                <a:cubicBezTo>
                  <a:pt x="2409663" y="590996"/>
                  <a:pt x="2536609" y="620727"/>
                  <a:pt x="2541782" y="621876"/>
                </a:cubicBezTo>
                <a:cubicBezTo>
                  <a:pt x="2576263" y="629538"/>
                  <a:pt x="2611423" y="634091"/>
                  <a:pt x="2645691" y="642658"/>
                </a:cubicBezTo>
                <a:cubicBezTo>
                  <a:pt x="2666943" y="647971"/>
                  <a:pt x="2686206" y="661621"/>
                  <a:pt x="2708036" y="663440"/>
                </a:cubicBezTo>
                <a:cubicBezTo>
                  <a:pt x="2853170" y="675535"/>
                  <a:pt x="2998981" y="677295"/>
                  <a:pt x="3144454" y="684222"/>
                </a:cubicBezTo>
                <a:cubicBezTo>
                  <a:pt x="3158309" y="705004"/>
                  <a:pt x="3166515" y="730964"/>
                  <a:pt x="3186018" y="746567"/>
                </a:cubicBezTo>
                <a:cubicBezTo>
                  <a:pt x="3203124" y="760251"/>
                  <a:pt x="3248363" y="767349"/>
                  <a:pt x="3248363" y="767349"/>
                </a:cubicBezTo>
              </a:path>
            </a:pathLst>
          </a:cu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" name="TextBox 4"/>
          <p:cNvSpPr txBox="1"/>
          <p:nvPr/>
        </p:nvSpPr>
        <p:spPr>
          <a:xfrm>
            <a:off x="6965600" y="1024079"/>
            <a:ext cx="28187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</a:rPr>
              <a:t>Maize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993013" y="4509553"/>
            <a:ext cx="28187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21FF6B"/>
                </a:solidFill>
              </a:rPr>
              <a:t>Pasture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1473" y="149469"/>
            <a:ext cx="8816097" cy="461665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/>
          <a:p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41724" y="4917864"/>
            <a:ext cx="2602410" cy="346385"/>
          </a:xfrm>
        </p:spPr>
        <p:txBody>
          <a:bodyPr/>
          <a:lstStyle/>
          <a:p>
            <a:fld id="{5214660F-945A-44D8-98D5-F8298D97311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06190" y="116355"/>
            <a:ext cx="87920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Challenge: sustainable land use </a:t>
            </a:r>
            <a:r>
              <a:rPr lang="en-US" sz="2400" b="1" dirty="0">
                <a:sym typeface="Wingdings" panose="05000000000000000000" pitchFamily="2" charset="2"/>
              </a:rPr>
              <a:t> </a:t>
            </a:r>
            <a:r>
              <a:rPr lang="en-US" sz="2400" b="1" i="1" dirty="0">
                <a:sym typeface="Wingdings" panose="05000000000000000000" pitchFamily="2" charset="2"/>
              </a:rPr>
              <a:t>objective land evaluation + planning tools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20916" y="1514855"/>
            <a:ext cx="18579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FFFF00"/>
                </a:solidFill>
              </a:rPr>
              <a:t>Erosion + low yields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364932" y="1706219"/>
            <a:ext cx="1489940" cy="747780"/>
          </a:xfrm>
          <a:prstGeom prst="straightConnector1">
            <a:avLst/>
          </a:prstGeom>
          <a:ln w="1270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075627" y="1122414"/>
            <a:ext cx="18579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FFFF00"/>
                </a:solidFill>
              </a:rPr>
              <a:t>Options!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1B597F2-65C7-46EA-B65A-C94FEBA69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267" y="889609"/>
            <a:ext cx="934220" cy="214953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20385AB6-10BA-45C7-9832-2FCFB3D67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422" y="2390888"/>
            <a:ext cx="966726" cy="2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01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F7A8C0A-D093-4DBF-9AB1-90A2E9BD18F1}"/>
              </a:ext>
            </a:extLst>
          </p:cNvPr>
          <p:cNvGrpSpPr/>
          <p:nvPr/>
        </p:nvGrpSpPr>
        <p:grpSpPr>
          <a:xfrm>
            <a:off x="1608275" y="958475"/>
            <a:ext cx="6183366" cy="3517292"/>
            <a:chOff x="781294" y="2711386"/>
            <a:chExt cx="4441245" cy="230828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A6C3FB8-F92B-43DB-BCE7-EAEB3FF3848F}"/>
                </a:ext>
              </a:extLst>
            </p:cNvPr>
            <p:cNvGrpSpPr/>
            <p:nvPr/>
          </p:nvGrpSpPr>
          <p:grpSpPr>
            <a:xfrm>
              <a:off x="1956322" y="2711386"/>
              <a:ext cx="3266217" cy="2282612"/>
              <a:chOff x="3877235" y="-48346"/>
              <a:chExt cx="9813196" cy="6858000"/>
            </a:xfrm>
          </p:grpSpPr>
          <p:pic>
            <p:nvPicPr>
              <p:cNvPr id="5" name="Picture 4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B5C22DC1-D4E1-45B6-8B63-C93CFF9A4A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7235" y="-48346"/>
                <a:ext cx="4437529" cy="6858000"/>
              </a:xfrm>
              <a:prstGeom prst="rect">
                <a:avLst/>
              </a:prstGeom>
            </p:spPr>
          </p:pic>
          <p:pic>
            <p:nvPicPr>
              <p:cNvPr id="6" name="Picture 5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92BFB8C9-495B-400B-BEDF-9101B15809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788" b="14361"/>
              <a:stretch/>
            </p:blipFill>
            <p:spPr>
              <a:xfrm>
                <a:off x="3877235" y="4239902"/>
                <a:ext cx="4437529" cy="2047164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7B1BC4-120E-429D-9C53-BCBDE2A52A65}"/>
                  </a:ext>
                </a:extLst>
              </p:cNvPr>
              <p:cNvSpPr txBox="1"/>
              <p:nvPr/>
            </p:nvSpPr>
            <p:spPr>
              <a:xfrm>
                <a:off x="10964123" y="956092"/>
                <a:ext cx="2726308" cy="387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3" b="1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WOCAT Technologies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60687F9-EB53-49FC-8D59-43BAD50E3066}"/>
                </a:ext>
              </a:extLst>
            </p:cNvPr>
            <p:cNvSpPr txBox="1"/>
            <p:nvPr/>
          </p:nvSpPr>
          <p:spPr>
            <a:xfrm>
              <a:off x="4130168" y="3065806"/>
              <a:ext cx="747848" cy="1045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F890665-8A22-40B0-A81C-328DAB280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64870" y="4195700"/>
              <a:ext cx="907135" cy="208721"/>
            </a:xfrm>
            <a:prstGeom prst="rect">
              <a:avLst/>
            </a:prstGeom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8FE34279-197C-44B4-AC92-02B1B8511C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623" y="3621503"/>
              <a:ext cx="938699" cy="254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83AC588-3F49-4BE3-9A05-0E5940A6F814}"/>
                </a:ext>
              </a:extLst>
            </p:cNvPr>
            <p:cNvSpPr/>
            <p:nvPr/>
          </p:nvSpPr>
          <p:spPr>
            <a:xfrm>
              <a:off x="781294" y="2731490"/>
              <a:ext cx="3800157" cy="2288184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3800157"/>
                        <a:gd name="connsiteY0" fmla="*/ 1144092 h 2288184"/>
                        <a:gd name="connsiteX1" fmla="*/ 1900079 w 3800157"/>
                        <a:gd name="connsiteY1" fmla="*/ 0 h 2288184"/>
                        <a:gd name="connsiteX2" fmla="*/ 3800158 w 3800157"/>
                        <a:gd name="connsiteY2" fmla="*/ 1144092 h 2288184"/>
                        <a:gd name="connsiteX3" fmla="*/ 1900079 w 3800157"/>
                        <a:gd name="connsiteY3" fmla="*/ 2288184 h 2288184"/>
                        <a:gd name="connsiteX4" fmla="*/ 0 w 3800157"/>
                        <a:gd name="connsiteY4" fmla="*/ 1144092 h 22881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00157" h="2288184" extrusionOk="0">
                          <a:moveTo>
                            <a:pt x="0" y="1144092"/>
                          </a:moveTo>
                          <a:cubicBezTo>
                            <a:pt x="-112634" y="442752"/>
                            <a:pt x="767142" y="31358"/>
                            <a:pt x="1900079" y="0"/>
                          </a:cubicBezTo>
                          <a:cubicBezTo>
                            <a:pt x="2982793" y="7017"/>
                            <a:pt x="3664364" y="516545"/>
                            <a:pt x="3800158" y="1144092"/>
                          </a:cubicBezTo>
                          <a:cubicBezTo>
                            <a:pt x="3720853" y="1853403"/>
                            <a:pt x="2906080" y="2527983"/>
                            <a:pt x="1900079" y="2288184"/>
                          </a:cubicBezTo>
                          <a:cubicBezTo>
                            <a:pt x="794552" y="2257467"/>
                            <a:pt x="117077" y="1831897"/>
                            <a:pt x="0" y="1144092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BD1988-558F-4700-B806-F3B4AF98350E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996" y="3104618"/>
              <a:ext cx="808752" cy="42897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D4C8B3-BACF-44A9-A8BA-BC8706A259C2}"/>
                </a:ext>
              </a:extLst>
            </p:cNvPr>
            <p:cNvSpPr txBox="1"/>
            <p:nvPr/>
          </p:nvSpPr>
          <p:spPr>
            <a:xfrm>
              <a:off x="2168684" y="4030965"/>
              <a:ext cx="907423" cy="1222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en-US" sz="263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WOCAT Technologies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154668-E1BE-4687-9172-FAADC252D9F9}"/>
                </a:ext>
              </a:extLst>
            </p:cNvPr>
            <p:cNvSpPr txBox="1"/>
            <p:nvPr/>
          </p:nvSpPr>
          <p:spPr>
            <a:xfrm>
              <a:off x="3270696" y="3198624"/>
              <a:ext cx="907135" cy="560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FAO + ISRIC Soil Info</a:t>
              </a: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3D88E3F-A3AF-4F0A-818F-3248EA796846}"/>
              </a:ext>
            </a:extLst>
          </p:cNvPr>
          <p:cNvCxnSpPr>
            <a:endCxn id="9" idx="1"/>
          </p:cNvCxnSpPr>
          <p:nvPr/>
        </p:nvCxnSpPr>
        <p:spPr>
          <a:xfrm>
            <a:off x="4100431" y="2521461"/>
            <a:ext cx="1244078" cy="8577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4AEEF24-DF29-4BD7-8F5D-7CD496B37CF5}"/>
              </a:ext>
            </a:extLst>
          </p:cNvPr>
          <p:cNvCxnSpPr>
            <a:cxnSpLocks/>
          </p:cNvCxnSpPr>
          <p:nvPr/>
        </p:nvCxnSpPr>
        <p:spPr>
          <a:xfrm flipV="1">
            <a:off x="5008120" y="2192120"/>
            <a:ext cx="279334" cy="4701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1DE8EFF-76F7-46EE-A56A-ADB42E0C5F5D}"/>
              </a:ext>
            </a:extLst>
          </p:cNvPr>
          <p:cNvCxnSpPr>
            <a:cxnSpLocks/>
            <a:stCxn id="13" idx="1"/>
            <a:endCxn id="10" idx="2"/>
          </p:cNvCxnSpPr>
          <p:nvPr/>
        </p:nvCxnSpPr>
        <p:spPr>
          <a:xfrm flipH="1" flipV="1">
            <a:off x="2590763" y="2732438"/>
            <a:ext cx="949119" cy="3299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5D30084-F0EB-4381-A97D-55BDAECF394E}"/>
              </a:ext>
            </a:extLst>
          </p:cNvPr>
          <p:cNvSpPr txBox="1"/>
          <p:nvPr/>
        </p:nvSpPr>
        <p:spPr>
          <a:xfrm>
            <a:off x="1659776" y="416588"/>
            <a:ext cx="76061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Field Access to Land Information!</a:t>
            </a:r>
          </a:p>
        </p:txBody>
      </p:sp>
    </p:spTree>
    <p:extLst>
      <p:ext uri="{BB962C8B-B14F-4D97-AF65-F5344CB8AC3E}">
        <p14:creationId xmlns:p14="http://schemas.microsoft.com/office/powerpoint/2010/main" val="3743613706"/>
      </p:ext>
    </p:extLst>
  </p:cSld>
  <p:clrMapOvr>
    <a:masterClrMapping/>
  </p:clrMapOvr>
</p:sld>
</file>

<file path=ppt/theme/theme1.xml><?xml version="1.0" encoding="utf-8"?>
<a:theme xmlns:a="http://schemas.openxmlformats.org/drawingml/2006/main" name="What are the Sustainable Development Goals (SDGs)? by Slidesgo">
  <a:themeElements>
    <a:clrScheme name="Simple Light">
      <a:dk1>
        <a:srgbClr val="222222"/>
      </a:dk1>
      <a:lt1>
        <a:srgbClr val="E4F1F0"/>
      </a:lt1>
      <a:dk2>
        <a:srgbClr val="98C9C2"/>
      </a:dk2>
      <a:lt2>
        <a:srgbClr val="7C84C6"/>
      </a:lt2>
      <a:accent1>
        <a:srgbClr val="5D6E79"/>
      </a:accent1>
      <a:accent2>
        <a:srgbClr val="73AC57"/>
      </a:accent2>
      <a:accent3>
        <a:srgbClr val="F2D648"/>
      </a:accent3>
      <a:accent4>
        <a:srgbClr val="FAF170"/>
      </a:accent4>
      <a:accent5>
        <a:srgbClr val="FF80AB"/>
      </a:accent5>
      <a:accent6>
        <a:srgbClr val="FFFFFF"/>
      </a:accent6>
      <a:hlink>
        <a:srgbClr val="22222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1246</TotalTime>
  <Words>1391</Words>
  <Application>Microsoft Office PowerPoint</Application>
  <PresentationFormat>On-screen Show (16:9)</PresentationFormat>
  <Paragraphs>193</Paragraphs>
  <Slides>36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Times New Roman</vt:lpstr>
      <vt:lpstr>Wingdings</vt:lpstr>
      <vt:lpstr>Lato Black</vt:lpstr>
      <vt:lpstr>Poppins Medium</vt:lpstr>
      <vt:lpstr>Lato</vt:lpstr>
      <vt:lpstr>Palatino Linotype</vt:lpstr>
      <vt:lpstr>Gadugi</vt:lpstr>
      <vt:lpstr>Cambria</vt:lpstr>
      <vt:lpstr>Calibri</vt:lpstr>
      <vt:lpstr>Arial</vt:lpstr>
      <vt:lpstr>Courier New</vt:lpstr>
      <vt:lpstr>What are the Sustainable Development Goals (SDGs)? by Slidesgo</vt:lpstr>
      <vt:lpstr>LDN ToolBox Training Nairobi, 2-6 October 2023 </vt:lpstr>
      <vt:lpstr>Many more tools!</vt:lpstr>
      <vt:lpstr>Integration of tools &amp; interoperability: Tools4LDN</vt:lpstr>
      <vt:lpstr>LandPKS</vt:lpstr>
      <vt:lpstr>PowerPoint Presentation</vt:lpstr>
      <vt:lpstr>PowerPoint Presentation</vt:lpstr>
      <vt:lpstr>Why is it important to understand land potential? </vt:lpstr>
      <vt:lpstr>Salud de Pastizales    Salud de Comunidades</vt:lpstr>
      <vt:lpstr>PowerPoint Presentation</vt:lpstr>
      <vt:lpstr>PowerPoint Presentation</vt:lpstr>
      <vt:lpstr>PowerPoint Presentation</vt:lpstr>
      <vt:lpstr>Integration of tools &amp; interoperability: Tools4LDN</vt:lpstr>
      <vt:lpstr>PowerPoint Presentation</vt:lpstr>
      <vt:lpstr>Field verification &amp; land use history</vt:lpstr>
      <vt:lpstr>Using the LDN DSS… analysis of NDVI trends</vt:lpstr>
      <vt:lpstr>Using the LDN DSS… what do the maps say?</vt:lpstr>
      <vt:lpstr>Aggregating information </vt:lpstr>
      <vt:lpstr>OPEN FORIS TOOLS</vt:lpstr>
      <vt:lpstr>OPEN FORIS TOOLS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Lessons learnt</dc:title>
  <dc:creator>Ingrid</dc:creator>
  <cp:lastModifiedBy>Teich, Ingrid (FAOSEC)</cp:lastModifiedBy>
  <cp:revision>60</cp:revision>
  <dcterms:modified xsi:type="dcterms:W3CDTF">2023-10-06T09:32:08Z</dcterms:modified>
</cp:coreProperties>
</file>